
<file path=[Content_Types].xml><?xml version="1.0" encoding="utf-8"?>
<Types xmlns="http://schemas.openxmlformats.org/package/2006/content-types">
  <Default Extension="bin" ContentType="application/vnd.ms-office.activeX"/>
  <Default Extension="emf" ContentType="image/x-emf"/>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ctiveX/activeX1.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74" r:id="rId8"/>
    <p:sldId id="275" r:id="rId9"/>
    <p:sldId id="262" r:id="rId10"/>
    <p:sldId id="263" r:id="rId11"/>
    <p:sldId id="264" r:id="rId12"/>
    <p:sldId id="265" r:id="rId13"/>
    <p:sldId id="266" r:id="rId14"/>
    <p:sldId id="267" r:id="rId15"/>
    <p:sldId id="268" r:id="rId16"/>
    <p:sldId id="269" r:id="rId17"/>
    <p:sldId id="271" r:id="rId18"/>
    <p:sldId id="272" r:id="rId19"/>
    <p:sldId id="273" r:id="rId20"/>
    <p:sldId id="276" r:id="rId21"/>
    <p:sldId id="278" r:id="rId22"/>
    <p:sldId id="279" r:id="rId23"/>
    <p:sldId id="277" r:id="rId24"/>
    <p:sldId id="281"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FFFF99"/>
    <a:srgbClr val="FF00FF"/>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AE3E2BE-0F3D-4DBA-B3B4-345B93629499}" type="datetimeFigureOut">
              <a:rPr lang="en-US" smtClean="0"/>
              <a:t>12/28/2022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C212C-8507-43DB-A8E4-6BD89C984C93}" type="slidenum">
              <a:rPr lang="en-US" smtClean="0"/>
              <a:t>‹#›</a:t>
            </a:fld>
            <a:endParaRPr lang="en-US"/>
          </a:p>
        </p:txBody>
      </p:sp>
    </p:spTree>
    <p:extLst>
      <p:ext uri="{BB962C8B-B14F-4D97-AF65-F5344CB8AC3E}">
        <p14:creationId xmlns:p14="http://schemas.microsoft.com/office/powerpoint/2010/main" val="3940458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E3E2BE-0F3D-4DBA-B3B4-345B93629499}" type="datetimeFigureOut">
              <a:rPr lang="en-US" smtClean="0"/>
              <a:t>12/28/2022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C212C-8507-43DB-A8E4-6BD89C984C93}" type="slidenum">
              <a:rPr lang="en-US" smtClean="0"/>
              <a:t>‹#›</a:t>
            </a:fld>
            <a:endParaRPr lang="en-US"/>
          </a:p>
        </p:txBody>
      </p:sp>
    </p:spTree>
    <p:extLst>
      <p:ext uri="{BB962C8B-B14F-4D97-AF65-F5344CB8AC3E}">
        <p14:creationId xmlns:p14="http://schemas.microsoft.com/office/powerpoint/2010/main" val="72434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E3E2BE-0F3D-4DBA-B3B4-345B93629499}" type="datetimeFigureOut">
              <a:rPr lang="en-US" smtClean="0"/>
              <a:t>12/28/2022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C212C-8507-43DB-A8E4-6BD89C984C93}" type="slidenum">
              <a:rPr lang="en-US" smtClean="0"/>
              <a:t>‹#›</a:t>
            </a:fld>
            <a:endParaRPr lang="en-US"/>
          </a:p>
        </p:txBody>
      </p:sp>
    </p:spTree>
    <p:extLst>
      <p:ext uri="{BB962C8B-B14F-4D97-AF65-F5344CB8AC3E}">
        <p14:creationId xmlns:p14="http://schemas.microsoft.com/office/powerpoint/2010/main" val="1785923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E3E2BE-0F3D-4DBA-B3B4-345B93629499}" type="datetimeFigureOut">
              <a:rPr lang="en-US" smtClean="0"/>
              <a:t>12/28/2022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C212C-8507-43DB-A8E4-6BD89C984C93}" type="slidenum">
              <a:rPr lang="en-US" smtClean="0"/>
              <a:t>‹#›</a:t>
            </a:fld>
            <a:endParaRPr lang="en-US"/>
          </a:p>
        </p:txBody>
      </p:sp>
    </p:spTree>
    <p:extLst>
      <p:ext uri="{BB962C8B-B14F-4D97-AF65-F5344CB8AC3E}">
        <p14:creationId xmlns:p14="http://schemas.microsoft.com/office/powerpoint/2010/main" val="1276370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AE3E2BE-0F3D-4DBA-B3B4-345B93629499}" type="datetimeFigureOut">
              <a:rPr lang="en-US" smtClean="0"/>
              <a:t>12/28/2022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C212C-8507-43DB-A8E4-6BD89C984C93}" type="slidenum">
              <a:rPr lang="en-US" smtClean="0"/>
              <a:t>‹#›</a:t>
            </a:fld>
            <a:endParaRPr lang="en-US"/>
          </a:p>
        </p:txBody>
      </p:sp>
    </p:spTree>
    <p:extLst>
      <p:ext uri="{BB962C8B-B14F-4D97-AF65-F5344CB8AC3E}">
        <p14:creationId xmlns:p14="http://schemas.microsoft.com/office/powerpoint/2010/main" val="2145228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AE3E2BE-0F3D-4DBA-B3B4-345B93629499}" type="datetimeFigureOut">
              <a:rPr lang="en-US" smtClean="0"/>
              <a:t>12/28/2022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9C212C-8507-43DB-A8E4-6BD89C984C93}" type="slidenum">
              <a:rPr lang="en-US" smtClean="0"/>
              <a:t>‹#›</a:t>
            </a:fld>
            <a:endParaRPr lang="en-US"/>
          </a:p>
        </p:txBody>
      </p:sp>
    </p:spTree>
    <p:extLst>
      <p:ext uri="{BB962C8B-B14F-4D97-AF65-F5344CB8AC3E}">
        <p14:creationId xmlns:p14="http://schemas.microsoft.com/office/powerpoint/2010/main" val="3531278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AE3E2BE-0F3D-4DBA-B3B4-345B93629499}" type="datetimeFigureOut">
              <a:rPr lang="en-US" smtClean="0"/>
              <a:t>12/28/2022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9C212C-8507-43DB-A8E4-6BD89C984C93}" type="slidenum">
              <a:rPr lang="en-US" smtClean="0"/>
              <a:t>‹#›</a:t>
            </a:fld>
            <a:endParaRPr lang="en-US"/>
          </a:p>
        </p:txBody>
      </p:sp>
    </p:spTree>
    <p:extLst>
      <p:ext uri="{BB962C8B-B14F-4D97-AF65-F5344CB8AC3E}">
        <p14:creationId xmlns:p14="http://schemas.microsoft.com/office/powerpoint/2010/main" val="831671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AE3E2BE-0F3D-4DBA-B3B4-345B93629499}" type="datetimeFigureOut">
              <a:rPr lang="en-US" smtClean="0"/>
              <a:t>12/28/2022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9C212C-8507-43DB-A8E4-6BD89C984C93}" type="slidenum">
              <a:rPr lang="en-US" smtClean="0"/>
              <a:t>‹#›</a:t>
            </a:fld>
            <a:endParaRPr lang="en-US"/>
          </a:p>
        </p:txBody>
      </p:sp>
    </p:spTree>
    <p:extLst>
      <p:ext uri="{BB962C8B-B14F-4D97-AF65-F5344CB8AC3E}">
        <p14:creationId xmlns:p14="http://schemas.microsoft.com/office/powerpoint/2010/main" val="1347974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E3E2BE-0F3D-4DBA-B3B4-345B93629499}" type="datetimeFigureOut">
              <a:rPr lang="en-US" smtClean="0"/>
              <a:t>12/28/2022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9C212C-8507-43DB-A8E4-6BD89C984C93}" type="slidenum">
              <a:rPr lang="en-US" smtClean="0"/>
              <a:t>‹#›</a:t>
            </a:fld>
            <a:endParaRPr lang="en-US"/>
          </a:p>
        </p:txBody>
      </p:sp>
    </p:spTree>
    <p:extLst>
      <p:ext uri="{BB962C8B-B14F-4D97-AF65-F5344CB8AC3E}">
        <p14:creationId xmlns:p14="http://schemas.microsoft.com/office/powerpoint/2010/main" val="2018354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E3E2BE-0F3D-4DBA-B3B4-345B93629499}" type="datetimeFigureOut">
              <a:rPr lang="en-US" smtClean="0"/>
              <a:t>12/28/2022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9C212C-8507-43DB-A8E4-6BD89C984C93}" type="slidenum">
              <a:rPr lang="en-US" smtClean="0"/>
              <a:t>‹#›</a:t>
            </a:fld>
            <a:endParaRPr lang="en-US"/>
          </a:p>
        </p:txBody>
      </p:sp>
    </p:spTree>
    <p:extLst>
      <p:ext uri="{BB962C8B-B14F-4D97-AF65-F5344CB8AC3E}">
        <p14:creationId xmlns:p14="http://schemas.microsoft.com/office/powerpoint/2010/main" val="3141262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E3E2BE-0F3D-4DBA-B3B4-345B93629499}" type="datetimeFigureOut">
              <a:rPr lang="en-US" smtClean="0"/>
              <a:t>12/28/2022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9C212C-8507-43DB-A8E4-6BD89C984C93}" type="slidenum">
              <a:rPr lang="en-US" smtClean="0"/>
              <a:t>‹#›</a:t>
            </a:fld>
            <a:endParaRPr lang="en-US"/>
          </a:p>
        </p:txBody>
      </p:sp>
    </p:spTree>
    <p:extLst>
      <p:ext uri="{BB962C8B-B14F-4D97-AF65-F5344CB8AC3E}">
        <p14:creationId xmlns:p14="http://schemas.microsoft.com/office/powerpoint/2010/main" val="3669611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E3E2BE-0F3D-4DBA-B3B4-345B93629499}" type="datetimeFigureOut">
              <a:rPr lang="en-US" smtClean="0"/>
              <a:t>12/28/2022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9C212C-8507-43DB-A8E4-6BD89C984C93}" type="slidenum">
              <a:rPr lang="en-US" smtClean="0"/>
              <a:t>‹#›</a:t>
            </a:fld>
            <a:endParaRPr lang="en-US"/>
          </a:p>
        </p:txBody>
      </p:sp>
    </p:spTree>
    <p:extLst>
      <p:ext uri="{BB962C8B-B14F-4D97-AF65-F5344CB8AC3E}">
        <p14:creationId xmlns:p14="http://schemas.microsoft.com/office/powerpoint/2010/main" val="31508832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4.gif"/></Relationships>
</file>

<file path=ppt/slides/_rels/slide12.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1.jpg"/><Relationship Id="rId7" Type="http://schemas.microsoft.com/office/2007/relationships/hdphoto" Target="../media/hdphoto1.wdp"/><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gif"/><Relationship Id="rId4" Type="http://schemas.openxmlformats.org/officeDocument/2006/relationships/image" Target="../media/image2.png"/><Relationship Id="rId9" Type="http://schemas.openxmlformats.org/officeDocument/2006/relationships/image" Target="../media/image12.emf"/></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4.gif"/></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4.gif"/></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9.png"/><Relationship Id="rId4" Type="http://schemas.openxmlformats.org/officeDocument/2006/relationships/image" Target="../media/image4.gif"/><Relationship Id="rId9" Type="http://schemas.microsoft.com/office/2007/relationships/hdphoto" Target="../media/hdphoto2.wdp"/></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7.png"/><Relationship Id="rId7" Type="http://schemas.openxmlformats.org/officeDocument/2006/relationships/image" Target="../media/image9.png"/><Relationship Id="rId2" Type="http://schemas.openxmlformats.org/officeDocument/2006/relationships/image" Target="../media/image16.jp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0.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2.xml"/><Relationship Id="rId7" Type="http://schemas.openxmlformats.org/officeDocument/2006/relationships/image" Target="../media/image10.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9.png"/><Relationship Id="rId11" Type="http://schemas.openxmlformats.org/officeDocument/2006/relationships/image" Target="../media/image21.png"/><Relationship Id="rId5" Type="http://schemas.openxmlformats.org/officeDocument/2006/relationships/image" Target="../media/image19.png"/><Relationship Id="rId10" Type="http://schemas.microsoft.com/office/2007/relationships/hdphoto" Target="../media/hdphoto3.wdp"/><Relationship Id="rId4" Type="http://schemas.openxmlformats.org/officeDocument/2006/relationships/image" Target="../media/image16.jpg"/><Relationship Id="rId9" Type="http://schemas.openxmlformats.org/officeDocument/2006/relationships/image" Target="../media/image20.png"/></Relationships>
</file>

<file path=ppt/slides/_rels/slide1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2.xml"/><Relationship Id="rId7" Type="http://schemas.openxmlformats.org/officeDocument/2006/relationships/image" Target="../media/image10.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9.png"/><Relationship Id="rId11" Type="http://schemas.openxmlformats.org/officeDocument/2006/relationships/image" Target="../media/image21.png"/><Relationship Id="rId5" Type="http://schemas.openxmlformats.org/officeDocument/2006/relationships/image" Target="../media/image19.png"/><Relationship Id="rId10" Type="http://schemas.microsoft.com/office/2007/relationships/hdphoto" Target="../media/hdphoto3.wdp"/><Relationship Id="rId4" Type="http://schemas.openxmlformats.org/officeDocument/2006/relationships/image" Target="../media/image16.jpg"/><Relationship Id="rId9" Type="http://schemas.openxmlformats.org/officeDocument/2006/relationships/image" Target="../media/image20.png"/></Relationships>
</file>

<file path=ppt/slides/_rels/slide1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2.xml"/><Relationship Id="rId7" Type="http://schemas.openxmlformats.org/officeDocument/2006/relationships/image" Target="../media/image10.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9.png"/><Relationship Id="rId11" Type="http://schemas.openxmlformats.org/officeDocument/2006/relationships/image" Target="../media/image21.png"/><Relationship Id="rId5" Type="http://schemas.openxmlformats.org/officeDocument/2006/relationships/image" Target="../media/image19.png"/><Relationship Id="rId10" Type="http://schemas.microsoft.com/office/2007/relationships/hdphoto" Target="../media/hdphoto3.wdp"/><Relationship Id="rId4" Type="http://schemas.openxmlformats.org/officeDocument/2006/relationships/image" Target="../media/image16.jpg"/><Relationship Id="rId9"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2.png"/><Relationship Id="rId7" Type="http://schemas.openxmlformats.org/officeDocument/2006/relationships/image" Target="../media/image9.png"/><Relationship Id="rId2" Type="http://schemas.openxmlformats.org/officeDocument/2006/relationships/image" Target="../media/image16.jp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0.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png"/><Relationship Id="rId2" Type="http://schemas.openxmlformats.org/officeDocument/2006/relationships/image" Target="../media/image16.jp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9.png"/><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png"/><Relationship Id="rId2" Type="http://schemas.openxmlformats.org/officeDocument/2006/relationships/image" Target="../media/image16.jp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9.png"/><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2.xml"/><Relationship Id="rId7" Type="http://schemas.openxmlformats.org/officeDocument/2006/relationships/image" Target="../media/image10.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9.png"/><Relationship Id="rId5" Type="http://schemas.openxmlformats.org/officeDocument/2006/relationships/image" Target="../media/image19.png"/><Relationship Id="rId4" Type="http://schemas.openxmlformats.org/officeDocument/2006/relationships/image" Target="../media/image16.jpg"/><Relationship Id="rId9" Type="http://schemas.openxmlformats.org/officeDocument/2006/relationships/image" Target="../media/image21.png"/></Relationships>
</file>

<file path=ppt/slides/_rels/slide2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ontrol" Target="../activeX/activeX1.xml"/><Relationship Id="rId7" Type="http://schemas.microsoft.com/office/2007/relationships/hdphoto" Target="../media/hdphoto2.wdp"/><Relationship Id="rId12" Type="http://schemas.openxmlformats.org/officeDocument/2006/relationships/image" Target="../media/image24.wmf"/><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0.png"/><Relationship Id="rId11" Type="http://schemas.openxmlformats.org/officeDocument/2006/relationships/image" Target="../media/image21.png"/><Relationship Id="rId5" Type="http://schemas.openxmlformats.org/officeDocument/2006/relationships/image" Target="../media/image16.jpg"/><Relationship Id="rId10" Type="http://schemas.openxmlformats.org/officeDocument/2006/relationships/image" Target="../media/image3.png"/><Relationship Id="rId4" Type="http://schemas.openxmlformats.org/officeDocument/2006/relationships/slideLayout" Target="../slideLayouts/slideLayout2.xml"/><Relationship Id="rId9" Type="http://schemas.openxmlformats.org/officeDocument/2006/relationships/image" Target="../media/image19.png"/></Relationships>
</file>

<file path=ppt/slides/_rels/slide2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0.png"/><Relationship Id="rId7"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9.png"/><Relationship Id="rId4" Type="http://schemas.microsoft.com/office/2007/relationships/hdphoto" Target="../media/hdphoto2.wdp"/><Relationship Id="rId9" Type="http://schemas.openxmlformats.org/officeDocument/2006/relationships/image" Target="../media/image25.gi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1.jpg"/><Relationship Id="rId7" Type="http://schemas.microsoft.com/office/2007/relationships/hdphoto" Target="../media/hdphoto1.wdp"/><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7.png"/><Relationship Id="rId11" Type="http://schemas.microsoft.com/office/2007/relationships/hdphoto" Target="../media/hdphoto2.wdp"/><Relationship Id="rId5" Type="http://schemas.openxmlformats.org/officeDocument/2006/relationships/image" Target="../media/image4.gif"/><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D44AB0C-3E63-40D4-8C26-AF23D118D3B1}"/>
              </a:ext>
            </a:extLst>
          </p:cNvPr>
          <p:cNvGrpSpPr/>
          <p:nvPr/>
        </p:nvGrpSpPr>
        <p:grpSpPr>
          <a:xfrm>
            <a:off x="-714508" y="385859"/>
            <a:ext cx="8166189" cy="1897444"/>
            <a:chOff x="7756243" y="5893289"/>
            <a:chExt cx="4535382" cy="1897444"/>
          </a:xfrm>
        </p:grpSpPr>
        <p:sp>
          <p:nvSpPr>
            <p:cNvPr id="5" name="TextBox 4">
              <a:extLst>
                <a:ext uri="{FF2B5EF4-FFF2-40B4-BE49-F238E27FC236}">
                  <a16:creationId xmlns:a16="http://schemas.microsoft.com/office/drawing/2014/main" id="{BC439498-C859-41CE-A566-A89F7A1AA747}"/>
                </a:ext>
              </a:extLst>
            </p:cNvPr>
            <p:cNvSpPr txBox="1"/>
            <p:nvPr/>
          </p:nvSpPr>
          <p:spPr>
            <a:xfrm>
              <a:off x="7756243" y="5893290"/>
              <a:ext cx="4535382" cy="1897443"/>
            </a:xfrm>
            <a:prstGeom prst="rect">
              <a:avLst/>
            </a:prstGeom>
            <a:noFill/>
          </p:spPr>
          <p:txBody>
            <a:bodyPr wrap="square" rtlCol="0">
              <a:spAutoFit/>
            </a:bodyPr>
            <a:lstStyle/>
            <a:p>
              <a:pPr algn="ctr">
                <a:lnSpc>
                  <a:spcPct val="80000"/>
                </a:lnSpc>
              </a:pPr>
              <a:r>
                <a:rPr lang="en-US" sz="13800" dirty="0">
                  <a:ln w="295275">
                    <a:solidFill>
                      <a:schemeClr val="bg1"/>
                    </a:solidFill>
                  </a:ln>
                  <a:latin typeface="UTM Fleur" panose="02040403050506020204" pitchFamily="18" charset="0"/>
                </a:rPr>
                <a:t>Chính tả</a:t>
              </a:r>
            </a:p>
          </p:txBody>
        </p:sp>
        <p:sp>
          <p:nvSpPr>
            <p:cNvPr id="6" name="TextBox 5">
              <a:extLst>
                <a:ext uri="{FF2B5EF4-FFF2-40B4-BE49-F238E27FC236}">
                  <a16:creationId xmlns:a16="http://schemas.microsoft.com/office/drawing/2014/main" id="{D0FDFD47-1959-45E3-87E0-F505B7865BAA}"/>
                </a:ext>
              </a:extLst>
            </p:cNvPr>
            <p:cNvSpPr txBox="1"/>
            <p:nvPr/>
          </p:nvSpPr>
          <p:spPr>
            <a:xfrm>
              <a:off x="8334745" y="5893289"/>
              <a:ext cx="3378378" cy="1897443"/>
            </a:xfrm>
            <a:prstGeom prst="rect">
              <a:avLst/>
            </a:prstGeom>
            <a:noFill/>
          </p:spPr>
          <p:txBody>
            <a:bodyPr wrap="square" rtlCol="0">
              <a:spAutoFit/>
            </a:bodyPr>
            <a:lstStyle/>
            <a:p>
              <a:pPr algn="ctr">
                <a:lnSpc>
                  <a:spcPct val="80000"/>
                </a:lnSpc>
              </a:pPr>
              <a:r>
                <a:rPr lang="en-US" sz="13800" b="1" dirty="0">
                  <a:ln w="9525">
                    <a:solidFill>
                      <a:schemeClr val="bg1"/>
                    </a:solidFill>
                    <a:prstDash val="solid"/>
                  </a:ln>
                  <a:solidFill>
                    <a:schemeClr val="accent1">
                      <a:lumMod val="75000"/>
                    </a:schemeClr>
                  </a:solidFill>
                  <a:effectLst>
                    <a:outerShdw blurRad="12700" dist="38100" dir="2700000" algn="tl" rotWithShape="0">
                      <a:schemeClr val="accent5">
                        <a:lumMod val="60000"/>
                        <a:lumOff val="40000"/>
                      </a:schemeClr>
                    </a:outerShdw>
                  </a:effectLst>
                  <a:latin typeface="UTM Fleur" panose="02040403050506020204" pitchFamily="18" charset="0"/>
                </a:rPr>
                <a:t>C</a:t>
              </a:r>
              <a:r>
                <a:rPr lang="en-US" sz="13800" b="1" dirty="0">
                  <a:ln w="9525">
                    <a:solidFill>
                      <a:schemeClr val="bg1"/>
                    </a:solidFill>
                    <a:prstDash val="solid"/>
                  </a:ln>
                  <a:solidFill>
                    <a:srgbClr val="FF9999"/>
                  </a:solidFill>
                  <a:effectLst>
                    <a:outerShdw blurRad="12700" dist="38100" dir="2700000" algn="tl" rotWithShape="0">
                      <a:schemeClr val="accent5">
                        <a:lumMod val="60000"/>
                        <a:lumOff val="40000"/>
                      </a:schemeClr>
                    </a:outerShdw>
                  </a:effectLst>
                  <a:latin typeface="UTM Fleur" panose="02040403050506020204" pitchFamily="18" charset="0"/>
                </a:rPr>
                <a:t>h</a:t>
              </a:r>
              <a:r>
                <a:rPr lang="en-US" sz="13800" b="1" dirty="0">
                  <a:ln w="9525">
                    <a:solidFill>
                      <a:schemeClr val="bg1"/>
                    </a:solidFill>
                    <a:prstDash val="solid"/>
                  </a:ln>
                  <a:solidFill>
                    <a:srgbClr val="99FF99"/>
                  </a:solidFill>
                  <a:effectLst>
                    <a:outerShdw blurRad="12700" dist="38100" dir="2700000" algn="tl" rotWithShape="0">
                      <a:schemeClr val="accent5">
                        <a:lumMod val="60000"/>
                        <a:lumOff val="40000"/>
                      </a:schemeClr>
                    </a:outerShdw>
                  </a:effectLst>
                  <a:latin typeface="UTM Fleur" panose="02040403050506020204" pitchFamily="18" charset="0"/>
                </a:rPr>
                <a:t>í</a:t>
              </a:r>
              <a:r>
                <a:rPr lang="en-US" sz="13800" b="1"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UTM Fleur" panose="02040403050506020204" pitchFamily="18" charset="0"/>
                </a:rPr>
                <a:t>n</a:t>
              </a:r>
              <a:r>
                <a:rPr lang="en-US" sz="13800" b="1"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UTM Fleur" panose="02040403050506020204" pitchFamily="18" charset="0"/>
                </a:rPr>
                <a:t>h</a:t>
              </a:r>
              <a:r>
                <a:rPr lang="en-US" sz="138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Fleur" panose="02040403050506020204" pitchFamily="18" charset="0"/>
                </a:rPr>
                <a:t> </a:t>
              </a:r>
              <a:r>
                <a:rPr lang="en-US" sz="13800" b="1" dirty="0">
                  <a:ln w="9525">
                    <a:solidFill>
                      <a:schemeClr val="bg1"/>
                    </a:solidFill>
                    <a:prstDash val="solid"/>
                  </a:ln>
                  <a:solidFill>
                    <a:srgbClr val="9A266B"/>
                  </a:solidFill>
                  <a:effectLst>
                    <a:outerShdw blurRad="12700" dist="38100" dir="2700000" algn="tl" rotWithShape="0">
                      <a:schemeClr val="accent5">
                        <a:lumMod val="60000"/>
                        <a:lumOff val="40000"/>
                      </a:schemeClr>
                    </a:outerShdw>
                  </a:effectLst>
                  <a:latin typeface="UTM Fleur" panose="02040403050506020204" pitchFamily="18" charset="0"/>
                </a:rPr>
                <a:t>t</a:t>
              </a:r>
              <a:r>
                <a:rPr lang="en-US" sz="13800" b="1" dirty="0">
                  <a:ln w="9525">
                    <a:solidFill>
                      <a:schemeClr val="bg1"/>
                    </a:solidFill>
                    <a:prstDash val="solid"/>
                  </a:ln>
                  <a:solidFill>
                    <a:srgbClr val="92D050"/>
                  </a:solidFill>
                  <a:effectLst>
                    <a:outerShdw blurRad="12700" dist="38100" dir="2700000" algn="tl" rotWithShape="0">
                      <a:schemeClr val="accent5">
                        <a:lumMod val="60000"/>
                        <a:lumOff val="40000"/>
                      </a:schemeClr>
                    </a:outerShdw>
                  </a:effectLst>
                  <a:latin typeface="UTM Fleur" panose="02040403050506020204" pitchFamily="18" charset="0"/>
                </a:rPr>
                <a:t>ả</a:t>
              </a:r>
            </a:p>
          </p:txBody>
        </p:sp>
      </p:grpSp>
      <p:grpSp>
        <p:nvGrpSpPr>
          <p:cNvPr id="7" name="Group 6">
            <a:extLst>
              <a:ext uri="{FF2B5EF4-FFF2-40B4-BE49-F238E27FC236}">
                <a16:creationId xmlns:a16="http://schemas.microsoft.com/office/drawing/2014/main" id="{057E8413-B4D2-438C-B714-10BC0FF75000}"/>
              </a:ext>
            </a:extLst>
          </p:cNvPr>
          <p:cNvGrpSpPr/>
          <p:nvPr/>
        </p:nvGrpSpPr>
        <p:grpSpPr>
          <a:xfrm>
            <a:off x="3958851" y="2602117"/>
            <a:ext cx="5850303" cy="1323439"/>
            <a:chOff x="829688" y="4289005"/>
            <a:chExt cx="5850303" cy="1323439"/>
          </a:xfrm>
        </p:grpSpPr>
        <p:sp>
          <p:nvSpPr>
            <p:cNvPr id="8" name="TextBox 7">
              <a:extLst>
                <a:ext uri="{FF2B5EF4-FFF2-40B4-BE49-F238E27FC236}">
                  <a16:creationId xmlns:a16="http://schemas.microsoft.com/office/drawing/2014/main" id="{8B15E1E3-33D6-4743-8EAE-FE41836F7298}"/>
                </a:ext>
              </a:extLst>
            </p:cNvPr>
            <p:cNvSpPr txBox="1"/>
            <p:nvPr/>
          </p:nvSpPr>
          <p:spPr>
            <a:xfrm>
              <a:off x="866255" y="4289005"/>
              <a:ext cx="5813736" cy="1323439"/>
            </a:xfrm>
            <a:prstGeom prst="rect">
              <a:avLst/>
            </a:prstGeom>
            <a:noFill/>
          </p:spPr>
          <p:txBody>
            <a:bodyPr wrap="square" rtlCol="0">
              <a:spAutoFit/>
            </a:bodyPr>
            <a:lstStyle/>
            <a:p>
              <a:r>
                <a:rPr lang="en-US" sz="8000">
                  <a:solidFill>
                    <a:schemeClr val="bg1"/>
                  </a:solidFill>
                  <a:effectLst>
                    <a:glow rad="50800">
                      <a:schemeClr val="bg1"/>
                    </a:glow>
                    <a:outerShdw blurRad="50800" dist="38100" dir="2700000" algn="tl" rotWithShape="0">
                      <a:prstClr val="black">
                        <a:alpha val="40000"/>
                      </a:prstClr>
                    </a:outerShdw>
                  </a:effectLst>
                  <a:latin typeface="SVN-Poky's" panose="020B0606040200020203" pitchFamily="34" charset="0"/>
                </a:rPr>
                <a:t>Tiếng Việt</a:t>
              </a:r>
            </a:p>
          </p:txBody>
        </p:sp>
        <p:sp>
          <p:nvSpPr>
            <p:cNvPr id="9" name="TextBox 8">
              <a:extLst>
                <a:ext uri="{FF2B5EF4-FFF2-40B4-BE49-F238E27FC236}">
                  <a16:creationId xmlns:a16="http://schemas.microsoft.com/office/drawing/2014/main" id="{5BA4EE45-6FEA-4347-BE8E-E59DC407FC03}"/>
                </a:ext>
              </a:extLst>
            </p:cNvPr>
            <p:cNvSpPr txBox="1"/>
            <p:nvPr/>
          </p:nvSpPr>
          <p:spPr>
            <a:xfrm>
              <a:off x="829688" y="4289005"/>
              <a:ext cx="5813736" cy="1323439"/>
            </a:xfrm>
            <a:prstGeom prst="rect">
              <a:avLst/>
            </a:prstGeom>
            <a:noFill/>
          </p:spPr>
          <p:txBody>
            <a:bodyPr wrap="square" rtlCol="0">
              <a:spAutoFit/>
            </a:bodyPr>
            <a:lstStyle/>
            <a:p>
              <a:r>
                <a:rPr lang="en-US" sz="8000" dirty="0" err="1">
                  <a:solidFill>
                    <a:srgbClr val="FF0000"/>
                  </a:solidFill>
                  <a:effectLst>
                    <a:outerShdw blurRad="50800" dist="38100" dir="2700000" algn="tl" rotWithShape="0">
                      <a:prstClr val="black">
                        <a:alpha val="40000"/>
                      </a:prstClr>
                    </a:outerShdw>
                  </a:effectLst>
                  <a:latin typeface="SVN-Poky's" panose="020B0606040200020203" pitchFamily="34" charset="0"/>
                </a:rPr>
                <a:t>Tiếng</a:t>
              </a:r>
              <a:r>
                <a:rPr lang="en-US" sz="8000" dirty="0">
                  <a:solidFill>
                    <a:srgbClr val="FF0000"/>
                  </a:solidFill>
                  <a:effectLst>
                    <a:outerShdw blurRad="50800" dist="38100" dir="2700000" algn="tl" rotWithShape="0">
                      <a:prstClr val="black">
                        <a:alpha val="40000"/>
                      </a:prstClr>
                    </a:outerShdw>
                  </a:effectLst>
                  <a:latin typeface="SVN-Poky's" panose="020B0606040200020203" pitchFamily="34" charset="0"/>
                </a:rPr>
                <a:t> </a:t>
              </a:r>
              <a:r>
                <a:rPr lang="en-US" sz="8000" dirty="0" err="1">
                  <a:solidFill>
                    <a:srgbClr val="FF0000"/>
                  </a:solidFill>
                  <a:effectLst>
                    <a:outerShdw blurRad="50800" dist="38100" dir="2700000" algn="tl" rotWithShape="0">
                      <a:prstClr val="black">
                        <a:alpha val="40000"/>
                      </a:prstClr>
                    </a:outerShdw>
                  </a:effectLst>
                  <a:latin typeface="SVN-Poky's" panose="020B0606040200020203" pitchFamily="34" charset="0"/>
                </a:rPr>
                <a:t>Việt</a:t>
              </a:r>
              <a:endParaRPr lang="en-US" sz="8000" dirty="0">
                <a:solidFill>
                  <a:srgbClr val="FF0000"/>
                </a:solidFill>
                <a:effectLst>
                  <a:outerShdw blurRad="50800" dist="38100" dir="2700000" algn="tl" rotWithShape="0">
                    <a:prstClr val="black">
                      <a:alpha val="40000"/>
                    </a:prstClr>
                  </a:outerShdw>
                </a:effectLst>
                <a:latin typeface="SVN-Poky's" panose="020B0606040200020203" pitchFamily="34" charset="0"/>
              </a:endParaRPr>
            </a:p>
          </p:txBody>
        </p:sp>
      </p:grpSp>
      <p:pic>
        <p:nvPicPr>
          <p:cNvPr id="13" name="Picture 18">
            <a:extLst>
              <a:ext uri="{FF2B5EF4-FFF2-40B4-BE49-F238E27FC236}">
                <a16:creationId xmlns:a16="http://schemas.microsoft.com/office/drawing/2014/main" id="{E926FC8F-8667-297E-E75A-9ADAC6B65D09}"/>
              </a:ext>
            </a:extLst>
          </p:cNvPr>
          <p:cNvPicPr>
            <a:picLocks noChangeAspect="1"/>
          </p:cNvPicPr>
          <p:nvPr/>
        </p:nvPicPr>
        <p:blipFill>
          <a:blip r:embed="rId3"/>
          <a:srcRect/>
          <a:stretch>
            <a:fillRect/>
          </a:stretch>
        </p:blipFill>
        <p:spPr>
          <a:xfrm>
            <a:off x="0" y="5130298"/>
            <a:ext cx="3472768" cy="1727702"/>
          </a:xfrm>
          <a:prstGeom prst="rect">
            <a:avLst/>
          </a:prstGeom>
        </p:spPr>
      </p:pic>
      <p:pic>
        <p:nvPicPr>
          <p:cNvPr id="14" name="Picture 18">
            <a:extLst>
              <a:ext uri="{FF2B5EF4-FFF2-40B4-BE49-F238E27FC236}">
                <a16:creationId xmlns:a16="http://schemas.microsoft.com/office/drawing/2014/main" id="{E926FC8F-8667-297E-E75A-9ADAC6B65D09}"/>
              </a:ext>
            </a:extLst>
          </p:cNvPr>
          <p:cNvPicPr>
            <a:picLocks noChangeAspect="1"/>
          </p:cNvPicPr>
          <p:nvPr/>
        </p:nvPicPr>
        <p:blipFill>
          <a:blip r:embed="rId3"/>
          <a:srcRect/>
          <a:stretch>
            <a:fillRect/>
          </a:stretch>
        </p:blipFill>
        <p:spPr>
          <a:xfrm>
            <a:off x="3278047" y="5130298"/>
            <a:ext cx="3472768" cy="1727702"/>
          </a:xfrm>
          <a:prstGeom prst="rect">
            <a:avLst/>
          </a:prstGeom>
        </p:spPr>
      </p:pic>
      <p:pic>
        <p:nvPicPr>
          <p:cNvPr id="15" name="Picture 18">
            <a:extLst>
              <a:ext uri="{FF2B5EF4-FFF2-40B4-BE49-F238E27FC236}">
                <a16:creationId xmlns:a16="http://schemas.microsoft.com/office/drawing/2014/main" id="{E926FC8F-8667-297E-E75A-9ADAC6B65D09}"/>
              </a:ext>
            </a:extLst>
          </p:cNvPr>
          <p:cNvPicPr>
            <a:picLocks noChangeAspect="1"/>
          </p:cNvPicPr>
          <p:nvPr/>
        </p:nvPicPr>
        <p:blipFill>
          <a:blip r:embed="rId3"/>
          <a:srcRect/>
          <a:stretch>
            <a:fillRect/>
          </a:stretch>
        </p:blipFill>
        <p:spPr>
          <a:xfrm>
            <a:off x="6750815" y="5130298"/>
            <a:ext cx="3472768" cy="1727702"/>
          </a:xfrm>
          <a:prstGeom prst="rect">
            <a:avLst/>
          </a:prstGeom>
        </p:spPr>
      </p:pic>
      <p:pic>
        <p:nvPicPr>
          <p:cNvPr id="17" name="Picture 18">
            <a:extLst>
              <a:ext uri="{FF2B5EF4-FFF2-40B4-BE49-F238E27FC236}">
                <a16:creationId xmlns:a16="http://schemas.microsoft.com/office/drawing/2014/main" id="{E926FC8F-8667-297E-E75A-9ADAC6B65D09}"/>
              </a:ext>
            </a:extLst>
          </p:cNvPr>
          <p:cNvPicPr>
            <a:picLocks noChangeAspect="1"/>
          </p:cNvPicPr>
          <p:nvPr/>
        </p:nvPicPr>
        <p:blipFill>
          <a:blip r:embed="rId3"/>
          <a:srcRect/>
          <a:stretch>
            <a:fillRect/>
          </a:stretch>
        </p:blipFill>
        <p:spPr>
          <a:xfrm>
            <a:off x="9016585" y="5130298"/>
            <a:ext cx="3472768" cy="1727702"/>
          </a:xfrm>
          <a:prstGeom prst="rect">
            <a:avLst/>
          </a:prstGeom>
        </p:spPr>
      </p:pic>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l="25669" t="-701" r="48775" b="68479"/>
          <a:stretch/>
        </p:blipFill>
        <p:spPr>
          <a:xfrm>
            <a:off x="1891830" y="3925556"/>
            <a:ext cx="2344245" cy="2955787"/>
          </a:xfrm>
          <a:prstGeom prst="rect">
            <a:avLst/>
          </a:prstGeom>
        </p:spPr>
      </p:pic>
      <p:pic>
        <p:nvPicPr>
          <p:cNvPr id="19" name="Picture 18"/>
          <p:cNvPicPr>
            <a:picLocks noChangeAspect="1"/>
          </p:cNvPicPr>
          <p:nvPr/>
        </p:nvPicPr>
        <p:blipFill rotWithShape="1">
          <a:blip r:embed="rId4">
            <a:extLst>
              <a:ext uri="{28A0092B-C50C-407E-A947-70E740481C1C}">
                <a14:useLocalDpi xmlns:a14="http://schemas.microsoft.com/office/drawing/2010/main" val="0"/>
              </a:ext>
            </a:extLst>
          </a:blip>
          <a:srcRect l="51578" t="-701" r="26110" b="68479"/>
          <a:stretch/>
        </p:blipFill>
        <p:spPr>
          <a:xfrm>
            <a:off x="256777" y="4073525"/>
            <a:ext cx="2075355" cy="2997200"/>
          </a:xfrm>
          <a:prstGeom prst="rect">
            <a:avLst/>
          </a:prstGeom>
        </p:spPr>
      </p:pic>
      <p:pic>
        <p:nvPicPr>
          <p:cNvPr id="20" name="Picture 2" descr="Happy Flower Power Sticker for iOS &amp; Android | GIPHY | Happy flowers, Love  heart gif, Happy stickers">
            <a:extLst>
              <a:ext uri="{FF2B5EF4-FFF2-40B4-BE49-F238E27FC236}">
                <a16:creationId xmlns:a16="http://schemas.microsoft.com/office/drawing/2014/main" id="{8A71919D-47DE-C92E-17FB-36034D7DE6E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08342" y="175277"/>
            <a:ext cx="1513671" cy="1513671"/>
          </a:xfrm>
          <a:prstGeom prst="rect">
            <a:avLst/>
          </a:prstGeom>
          <a:noFill/>
          <a:effectLst>
            <a:innerShdw blurRad="63500">
              <a:schemeClr val="bg1">
                <a:lumMod val="65000"/>
                <a:alpha val="50000"/>
              </a:schemeClr>
            </a:innerShdw>
          </a:effectLst>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t="-1111" r="74444" b="68889"/>
          <a:stretch/>
        </p:blipFill>
        <p:spPr>
          <a:xfrm>
            <a:off x="9346311" y="3904849"/>
            <a:ext cx="2377090" cy="2997200"/>
          </a:xfrm>
          <a:prstGeom prst="rect">
            <a:avLst/>
          </a:prstGeom>
        </p:spPr>
      </p:pic>
    </p:spTree>
    <p:extLst>
      <p:ext uri="{BB962C8B-B14F-4D97-AF65-F5344CB8AC3E}">
        <p14:creationId xmlns:p14="http://schemas.microsoft.com/office/powerpoint/2010/main" val="278584355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 calcmode="lin" valueType="num">
                                      <p:cBhvr>
                                        <p:cTn id="9" dur="500" fill="hold"/>
                                        <p:tgtEl>
                                          <p:spTgt spid="20"/>
                                        </p:tgtEl>
                                        <p:attrNameLst>
                                          <p:attrName>style.rotation</p:attrName>
                                        </p:attrNameLst>
                                      </p:cBhvr>
                                      <p:tavLst>
                                        <p:tav tm="0">
                                          <p:val>
                                            <p:fltVal val="360"/>
                                          </p:val>
                                        </p:tav>
                                        <p:tav tm="100000">
                                          <p:val>
                                            <p:fltVal val="0"/>
                                          </p:val>
                                        </p:tav>
                                      </p:tavLst>
                                    </p:anim>
                                    <p:animEffect transition="in" filter="fade">
                                      <p:cBhvr>
                                        <p:cTn id="10" dur="500"/>
                                        <p:tgtEl>
                                          <p:spTgt spid="20"/>
                                        </p:tgtEl>
                                      </p:cBhvr>
                                    </p:animEffect>
                                  </p:childTnLst>
                                </p:cTn>
                              </p:par>
                              <p:par>
                                <p:cTn id="11" presetID="6"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par>
                                <p:cTn id="14" presetID="2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edge">
                                      <p:cBhvr>
                                        <p:cTn id="1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69" name="Hình chữ nhật: Góc Tròn 1">
            <a:extLst>
              <a:ext uri="{FF2B5EF4-FFF2-40B4-BE49-F238E27FC236}">
                <a16:creationId xmlns:a16="http://schemas.microsoft.com/office/drawing/2014/main" id="{6A851486-12CD-20DC-8C03-541F7D51A7B8}"/>
              </a:ext>
            </a:extLst>
          </p:cNvPr>
          <p:cNvSpPr/>
          <p:nvPr/>
        </p:nvSpPr>
        <p:spPr>
          <a:xfrm>
            <a:off x="804672" y="487675"/>
            <a:ext cx="10296144" cy="5215602"/>
          </a:xfrm>
          <a:custGeom>
            <a:avLst/>
            <a:gdLst>
              <a:gd name="connsiteX0" fmla="*/ 0 w 10296144"/>
              <a:gd name="connsiteY0" fmla="*/ 869284 h 5215602"/>
              <a:gd name="connsiteX1" fmla="*/ 869284 w 10296144"/>
              <a:gd name="connsiteY1" fmla="*/ 0 h 5215602"/>
              <a:gd name="connsiteX2" fmla="*/ 9426860 w 10296144"/>
              <a:gd name="connsiteY2" fmla="*/ 0 h 5215602"/>
              <a:gd name="connsiteX3" fmla="*/ 10296144 w 10296144"/>
              <a:gd name="connsiteY3" fmla="*/ 869284 h 5215602"/>
              <a:gd name="connsiteX4" fmla="*/ 10296144 w 10296144"/>
              <a:gd name="connsiteY4" fmla="*/ 4346318 h 5215602"/>
              <a:gd name="connsiteX5" fmla="*/ 9426860 w 10296144"/>
              <a:gd name="connsiteY5" fmla="*/ 5215602 h 5215602"/>
              <a:gd name="connsiteX6" fmla="*/ 869284 w 10296144"/>
              <a:gd name="connsiteY6" fmla="*/ 5215602 h 5215602"/>
              <a:gd name="connsiteX7" fmla="*/ 0 w 10296144"/>
              <a:gd name="connsiteY7" fmla="*/ 4346318 h 5215602"/>
              <a:gd name="connsiteX8" fmla="*/ 0 w 10296144"/>
              <a:gd name="connsiteY8" fmla="*/ 869284 h 5215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96144" h="5215602" fill="none" extrusionOk="0">
                <a:moveTo>
                  <a:pt x="0" y="869284"/>
                </a:moveTo>
                <a:cubicBezTo>
                  <a:pt x="2179" y="448180"/>
                  <a:pt x="435394" y="77541"/>
                  <a:pt x="869284" y="0"/>
                </a:cubicBezTo>
                <a:cubicBezTo>
                  <a:pt x="3664725" y="72427"/>
                  <a:pt x="8553426" y="61419"/>
                  <a:pt x="9426860" y="0"/>
                </a:cubicBezTo>
                <a:cubicBezTo>
                  <a:pt x="9905311" y="-11295"/>
                  <a:pt x="10246637" y="374218"/>
                  <a:pt x="10296144" y="869284"/>
                </a:cubicBezTo>
                <a:cubicBezTo>
                  <a:pt x="10397020" y="1270853"/>
                  <a:pt x="10188831" y="3983930"/>
                  <a:pt x="10296144" y="4346318"/>
                </a:cubicBezTo>
                <a:cubicBezTo>
                  <a:pt x="10313477" y="4738442"/>
                  <a:pt x="9859098" y="5161957"/>
                  <a:pt x="9426860" y="5215602"/>
                </a:cubicBezTo>
                <a:cubicBezTo>
                  <a:pt x="5783367" y="5245429"/>
                  <a:pt x="4272663" y="5136296"/>
                  <a:pt x="869284" y="5215602"/>
                </a:cubicBezTo>
                <a:cubicBezTo>
                  <a:pt x="432061" y="5210756"/>
                  <a:pt x="-71289" y="4840507"/>
                  <a:pt x="0" y="4346318"/>
                </a:cubicBezTo>
                <a:cubicBezTo>
                  <a:pt x="50037" y="3586359"/>
                  <a:pt x="770" y="2189044"/>
                  <a:pt x="0" y="869284"/>
                </a:cubicBezTo>
                <a:close/>
              </a:path>
              <a:path w="10296144" h="5215602" stroke="0" extrusionOk="0">
                <a:moveTo>
                  <a:pt x="0" y="869284"/>
                </a:moveTo>
                <a:cubicBezTo>
                  <a:pt x="84916" y="412338"/>
                  <a:pt x="392808" y="7534"/>
                  <a:pt x="869284" y="0"/>
                </a:cubicBezTo>
                <a:cubicBezTo>
                  <a:pt x="3226443" y="123000"/>
                  <a:pt x="8432624" y="-96860"/>
                  <a:pt x="9426860" y="0"/>
                </a:cubicBezTo>
                <a:cubicBezTo>
                  <a:pt x="9897577" y="-7145"/>
                  <a:pt x="10317986" y="345157"/>
                  <a:pt x="10296144" y="869284"/>
                </a:cubicBezTo>
                <a:cubicBezTo>
                  <a:pt x="10299317" y="2364322"/>
                  <a:pt x="10390411" y="3160393"/>
                  <a:pt x="10296144" y="4346318"/>
                </a:cubicBezTo>
                <a:cubicBezTo>
                  <a:pt x="10240319" y="4846635"/>
                  <a:pt x="9865659" y="5208844"/>
                  <a:pt x="9426860" y="5215602"/>
                </a:cubicBezTo>
                <a:cubicBezTo>
                  <a:pt x="6568549" y="5054895"/>
                  <a:pt x="4292181" y="5255269"/>
                  <a:pt x="869284" y="5215602"/>
                </a:cubicBezTo>
                <a:cubicBezTo>
                  <a:pt x="358212" y="5209345"/>
                  <a:pt x="-82369" y="4789094"/>
                  <a:pt x="0" y="4346318"/>
                </a:cubicBezTo>
                <a:cubicBezTo>
                  <a:pt x="32216" y="3498550"/>
                  <a:pt x="57206" y="2086837"/>
                  <a:pt x="0" y="869284"/>
                </a:cubicBezTo>
                <a:close/>
              </a:path>
            </a:pathLst>
          </a:custGeom>
          <a:solidFill>
            <a:srgbClr val="FFFFFF">
              <a:alpha val="95000"/>
            </a:srgbClr>
          </a:solidFill>
          <a:ln w="38100">
            <a:solidFill>
              <a:srgbClr val="002060"/>
            </a:solidFill>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70" name="Picture 18">
            <a:extLst>
              <a:ext uri="{FF2B5EF4-FFF2-40B4-BE49-F238E27FC236}">
                <a16:creationId xmlns:a16="http://schemas.microsoft.com/office/drawing/2014/main" id="{E926FC8F-8667-297E-E75A-9ADAC6B65D09}"/>
              </a:ext>
            </a:extLst>
          </p:cNvPr>
          <p:cNvPicPr>
            <a:picLocks noChangeAspect="1"/>
          </p:cNvPicPr>
          <p:nvPr/>
        </p:nvPicPr>
        <p:blipFill>
          <a:blip r:embed="rId3"/>
          <a:srcRect/>
          <a:stretch>
            <a:fillRect/>
          </a:stretch>
        </p:blipFill>
        <p:spPr>
          <a:xfrm>
            <a:off x="0" y="5130298"/>
            <a:ext cx="3472768" cy="1727702"/>
          </a:xfrm>
          <a:prstGeom prst="rect">
            <a:avLst/>
          </a:prstGeom>
        </p:spPr>
      </p:pic>
      <p:pic>
        <p:nvPicPr>
          <p:cNvPr id="971" name="Picture 18">
            <a:extLst>
              <a:ext uri="{FF2B5EF4-FFF2-40B4-BE49-F238E27FC236}">
                <a16:creationId xmlns:a16="http://schemas.microsoft.com/office/drawing/2014/main" id="{E926FC8F-8667-297E-E75A-9ADAC6B65D09}"/>
              </a:ext>
            </a:extLst>
          </p:cNvPr>
          <p:cNvPicPr>
            <a:picLocks noChangeAspect="1"/>
          </p:cNvPicPr>
          <p:nvPr/>
        </p:nvPicPr>
        <p:blipFill>
          <a:blip r:embed="rId3"/>
          <a:srcRect/>
          <a:stretch>
            <a:fillRect/>
          </a:stretch>
        </p:blipFill>
        <p:spPr>
          <a:xfrm>
            <a:off x="3278047" y="5130298"/>
            <a:ext cx="3472768" cy="1727702"/>
          </a:xfrm>
          <a:prstGeom prst="rect">
            <a:avLst/>
          </a:prstGeom>
        </p:spPr>
      </p:pic>
      <p:pic>
        <p:nvPicPr>
          <p:cNvPr id="972" name="Picture 18">
            <a:extLst>
              <a:ext uri="{FF2B5EF4-FFF2-40B4-BE49-F238E27FC236}">
                <a16:creationId xmlns:a16="http://schemas.microsoft.com/office/drawing/2014/main" id="{E926FC8F-8667-297E-E75A-9ADAC6B65D09}"/>
              </a:ext>
            </a:extLst>
          </p:cNvPr>
          <p:cNvPicPr>
            <a:picLocks noChangeAspect="1"/>
          </p:cNvPicPr>
          <p:nvPr/>
        </p:nvPicPr>
        <p:blipFill>
          <a:blip r:embed="rId3"/>
          <a:srcRect/>
          <a:stretch>
            <a:fillRect/>
          </a:stretch>
        </p:blipFill>
        <p:spPr>
          <a:xfrm>
            <a:off x="6750815" y="5130298"/>
            <a:ext cx="3472768" cy="1727702"/>
          </a:xfrm>
          <a:prstGeom prst="rect">
            <a:avLst/>
          </a:prstGeom>
        </p:spPr>
      </p:pic>
      <p:pic>
        <p:nvPicPr>
          <p:cNvPr id="973" name="Picture 18">
            <a:extLst>
              <a:ext uri="{FF2B5EF4-FFF2-40B4-BE49-F238E27FC236}">
                <a16:creationId xmlns:a16="http://schemas.microsoft.com/office/drawing/2014/main" id="{E926FC8F-8667-297E-E75A-9ADAC6B65D09}"/>
              </a:ext>
            </a:extLst>
          </p:cNvPr>
          <p:cNvPicPr>
            <a:picLocks noChangeAspect="1"/>
          </p:cNvPicPr>
          <p:nvPr/>
        </p:nvPicPr>
        <p:blipFill>
          <a:blip r:embed="rId3"/>
          <a:srcRect/>
          <a:stretch>
            <a:fillRect/>
          </a:stretch>
        </p:blipFill>
        <p:spPr>
          <a:xfrm>
            <a:off x="9016585" y="5130298"/>
            <a:ext cx="3472768" cy="1727702"/>
          </a:xfrm>
          <a:prstGeom prst="rect">
            <a:avLst/>
          </a:prstGeom>
        </p:spPr>
      </p:pic>
      <p:sp>
        <p:nvSpPr>
          <p:cNvPr id="974" name="TextBox 973"/>
          <p:cNvSpPr txBox="1"/>
          <p:nvPr/>
        </p:nvSpPr>
        <p:spPr>
          <a:xfrm>
            <a:off x="1193292" y="1039272"/>
            <a:ext cx="9518904" cy="3539430"/>
          </a:xfrm>
          <a:prstGeom prst="rect">
            <a:avLst/>
          </a:prstGeom>
          <a:noFill/>
        </p:spPr>
        <p:txBody>
          <a:bodyPr wrap="square" rtlCol="0">
            <a:spAutoFit/>
          </a:bodyPr>
          <a:lstStyle/>
          <a:p>
            <a:pPr algn="ctr"/>
            <a:r>
              <a:rPr lang="vi-VN" sz="3200" b="1" dirty="0">
                <a:solidFill>
                  <a:srgbClr val="0070C0"/>
                </a:solidFill>
                <a:latin typeface="Calibri" panose="020F0502020204030204" pitchFamily="34" charset="0"/>
                <a:cs typeface="Calibri" panose="020F0502020204030204" pitchFamily="34" charset="0"/>
              </a:rPr>
              <a:t>Lễ hội hoa nước Ý</a:t>
            </a:r>
          </a:p>
          <a:p>
            <a:pPr algn="just"/>
            <a:r>
              <a:rPr lang="vi-VN" sz="3200" dirty="0">
                <a:latin typeface="Calibri" panose="020F0502020204030204" pitchFamily="34" charset="0"/>
                <a:cs typeface="Calibri" panose="020F0502020204030204" pitchFamily="34" charset="0"/>
              </a:rPr>
              <a:t>Vào dịp tháng sáu, từ Thủ đô Rô-ma đến các tỉnh thành của nước Ý tưng bừng mở lễ hội hoa. Người dân rải những cánh hoa đủ màu lên các bức tranh vừa vẽ trên đường tạo nên những tác phẩm nghệ thuật đặc sắc. Rất nhiều du khách đến đây tham dự lễ hội độc đáo này.</a:t>
            </a:r>
          </a:p>
          <a:p>
            <a:pPr algn="just"/>
            <a:r>
              <a:rPr lang="vi-VN" sz="3200" dirty="0">
                <a:latin typeface="Calibri" panose="020F0502020204030204" pitchFamily="34" charset="0"/>
                <a:cs typeface="Calibri" panose="020F0502020204030204" pitchFamily="34" charset="0"/>
              </a:rPr>
              <a:t>							Phạm Minh Châu</a:t>
            </a:r>
          </a:p>
        </p:txBody>
      </p:sp>
      <p:grpSp>
        <p:nvGrpSpPr>
          <p:cNvPr id="10" name="Nhóm 15">
            <a:extLst>
              <a:ext uri="{FF2B5EF4-FFF2-40B4-BE49-F238E27FC236}">
                <a16:creationId xmlns:a16="http://schemas.microsoft.com/office/drawing/2014/main" id="{27B392A4-997D-1DFB-9157-20A50BBCC024}"/>
              </a:ext>
            </a:extLst>
          </p:cNvPr>
          <p:cNvGrpSpPr/>
          <p:nvPr/>
        </p:nvGrpSpPr>
        <p:grpSpPr>
          <a:xfrm>
            <a:off x="6197238" y="1481328"/>
            <a:ext cx="1273410" cy="649224"/>
            <a:chOff x="638175" y="4959731"/>
            <a:chExt cx="7393121" cy="584775"/>
          </a:xfrm>
          <a:solidFill>
            <a:srgbClr val="FFFF00"/>
          </a:solidFill>
        </p:grpSpPr>
        <p:sp>
          <p:nvSpPr>
            <p:cNvPr id="11" name="Hình chữ nhật 13">
              <a:extLst>
                <a:ext uri="{FF2B5EF4-FFF2-40B4-BE49-F238E27FC236}">
                  <a16:creationId xmlns:a16="http://schemas.microsoft.com/office/drawing/2014/main" id="{DA4EC35B-200C-A895-44A0-30BBBBAAFEF1}"/>
                </a:ext>
              </a:extLst>
            </p:cNvPr>
            <p:cNvSpPr/>
            <p:nvPr/>
          </p:nvSpPr>
          <p:spPr>
            <a:xfrm>
              <a:off x="638175" y="4959732"/>
              <a:ext cx="7191375" cy="4616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2" name="Hộp Văn bản 14">
              <a:extLst>
                <a:ext uri="{FF2B5EF4-FFF2-40B4-BE49-F238E27FC236}">
                  <a16:creationId xmlns:a16="http://schemas.microsoft.com/office/drawing/2014/main" id="{26813FB3-7F1E-6C20-7D97-34C80E4F0059}"/>
                </a:ext>
              </a:extLst>
            </p:cNvPr>
            <p:cNvSpPr txBox="1"/>
            <p:nvPr/>
          </p:nvSpPr>
          <p:spPr>
            <a:xfrm>
              <a:off x="638175" y="4959731"/>
              <a:ext cx="7393121" cy="584775"/>
            </a:xfrm>
            <a:prstGeom prst="rect">
              <a:avLst/>
            </a:prstGeom>
            <a:grpFill/>
          </p:spPr>
          <p:txBody>
            <a:bodyPr wrap="square" rtlCol="0">
              <a:spAutoFit/>
            </a:bodyPr>
            <a:lstStyle/>
            <a:p>
              <a:r>
                <a:rPr lang="vi-VN" sz="3200" dirty="0">
                  <a:latin typeface="Calibri" panose="020F0502020204030204" pitchFamily="34" charset="0"/>
                  <a:cs typeface="Calibri" panose="020F0502020204030204" pitchFamily="34" charset="0"/>
                </a:rPr>
                <a:t>Rô-ma</a:t>
              </a:r>
              <a:endParaRPr lang="vi-VN" sz="3200" dirty="0">
                <a:solidFill>
                  <a:schemeClr val="accent6">
                    <a:lumMod val="50000"/>
                  </a:schemeClr>
                </a:solidFill>
                <a:latin typeface="Calibri" panose="020F0502020204030204" pitchFamily="34" charset="0"/>
                <a:cs typeface="Calibri" panose="020F0502020204030204" pitchFamily="34" charset="0"/>
              </a:endParaRPr>
            </a:p>
          </p:txBody>
        </p:sp>
      </p:grpSp>
      <p:grpSp>
        <p:nvGrpSpPr>
          <p:cNvPr id="13" name="Nhóm 15">
            <a:extLst>
              <a:ext uri="{FF2B5EF4-FFF2-40B4-BE49-F238E27FC236}">
                <a16:creationId xmlns:a16="http://schemas.microsoft.com/office/drawing/2014/main" id="{27B392A4-997D-1DFB-9157-20A50BBCC024}"/>
              </a:ext>
            </a:extLst>
          </p:cNvPr>
          <p:cNvGrpSpPr/>
          <p:nvPr/>
        </p:nvGrpSpPr>
        <p:grpSpPr>
          <a:xfrm>
            <a:off x="2890265" y="1993875"/>
            <a:ext cx="536667" cy="584775"/>
            <a:chOff x="638175" y="4959731"/>
            <a:chExt cx="7393121" cy="526724"/>
          </a:xfrm>
          <a:solidFill>
            <a:srgbClr val="FFFF00"/>
          </a:solidFill>
        </p:grpSpPr>
        <p:sp>
          <p:nvSpPr>
            <p:cNvPr id="14" name="Hình chữ nhật 13">
              <a:extLst>
                <a:ext uri="{FF2B5EF4-FFF2-40B4-BE49-F238E27FC236}">
                  <a16:creationId xmlns:a16="http://schemas.microsoft.com/office/drawing/2014/main" id="{DA4EC35B-200C-A895-44A0-30BBBBAAFEF1}"/>
                </a:ext>
              </a:extLst>
            </p:cNvPr>
            <p:cNvSpPr/>
            <p:nvPr/>
          </p:nvSpPr>
          <p:spPr>
            <a:xfrm>
              <a:off x="638175" y="4959732"/>
              <a:ext cx="7191375" cy="4616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5" name="Hộp Văn bản 14">
              <a:extLst>
                <a:ext uri="{FF2B5EF4-FFF2-40B4-BE49-F238E27FC236}">
                  <a16:creationId xmlns:a16="http://schemas.microsoft.com/office/drawing/2014/main" id="{26813FB3-7F1E-6C20-7D97-34C80E4F0059}"/>
                </a:ext>
              </a:extLst>
            </p:cNvPr>
            <p:cNvSpPr txBox="1"/>
            <p:nvPr/>
          </p:nvSpPr>
          <p:spPr>
            <a:xfrm>
              <a:off x="638175" y="4959731"/>
              <a:ext cx="7393121" cy="526724"/>
            </a:xfrm>
            <a:prstGeom prst="rect">
              <a:avLst/>
            </a:prstGeom>
            <a:grpFill/>
          </p:spPr>
          <p:txBody>
            <a:bodyPr wrap="square" rtlCol="0">
              <a:spAutoFit/>
            </a:bodyPr>
            <a:lstStyle/>
            <a:p>
              <a:r>
                <a:rPr lang="vi-VN" sz="3200" dirty="0">
                  <a:latin typeface="Calibri" panose="020F0502020204030204" pitchFamily="34" charset="0"/>
                  <a:cs typeface="Calibri" panose="020F0502020204030204" pitchFamily="34" charset="0"/>
                </a:rPr>
                <a:t>Ý</a:t>
              </a:r>
            </a:p>
          </p:txBody>
        </p:sp>
      </p:grpSp>
    </p:spTree>
    <p:extLst>
      <p:ext uri="{BB962C8B-B14F-4D97-AF65-F5344CB8AC3E}">
        <p14:creationId xmlns:p14="http://schemas.microsoft.com/office/powerpoint/2010/main" val="263708670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8">
            <a:extLst>
              <a:ext uri="{FF2B5EF4-FFF2-40B4-BE49-F238E27FC236}">
                <a16:creationId xmlns:a16="http://schemas.microsoft.com/office/drawing/2014/main" id="{E926FC8F-8667-297E-E75A-9ADAC6B65D09}"/>
              </a:ext>
            </a:extLst>
          </p:cNvPr>
          <p:cNvPicPr>
            <a:picLocks noChangeAspect="1"/>
          </p:cNvPicPr>
          <p:nvPr/>
        </p:nvPicPr>
        <p:blipFill>
          <a:blip r:embed="rId3"/>
          <a:srcRect/>
          <a:stretch>
            <a:fillRect/>
          </a:stretch>
        </p:blipFill>
        <p:spPr>
          <a:xfrm>
            <a:off x="0" y="5130298"/>
            <a:ext cx="3472768" cy="1727702"/>
          </a:xfrm>
          <a:prstGeom prst="rect">
            <a:avLst/>
          </a:prstGeom>
        </p:spPr>
      </p:pic>
      <p:pic>
        <p:nvPicPr>
          <p:cNvPr id="14" name="Picture 18">
            <a:extLst>
              <a:ext uri="{FF2B5EF4-FFF2-40B4-BE49-F238E27FC236}">
                <a16:creationId xmlns:a16="http://schemas.microsoft.com/office/drawing/2014/main" id="{E926FC8F-8667-297E-E75A-9ADAC6B65D09}"/>
              </a:ext>
            </a:extLst>
          </p:cNvPr>
          <p:cNvPicPr>
            <a:picLocks noChangeAspect="1"/>
          </p:cNvPicPr>
          <p:nvPr/>
        </p:nvPicPr>
        <p:blipFill>
          <a:blip r:embed="rId3"/>
          <a:srcRect/>
          <a:stretch>
            <a:fillRect/>
          </a:stretch>
        </p:blipFill>
        <p:spPr>
          <a:xfrm>
            <a:off x="3278047" y="5130298"/>
            <a:ext cx="3472768" cy="1727702"/>
          </a:xfrm>
          <a:prstGeom prst="rect">
            <a:avLst/>
          </a:prstGeom>
        </p:spPr>
      </p:pic>
      <p:pic>
        <p:nvPicPr>
          <p:cNvPr id="15" name="Picture 18">
            <a:extLst>
              <a:ext uri="{FF2B5EF4-FFF2-40B4-BE49-F238E27FC236}">
                <a16:creationId xmlns:a16="http://schemas.microsoft.com/office/drawing/2014/main" id="{E926FC8F-8667-297E-E75A-9ADAC6B65D09}"/>
              </a:ext>
            </a:extLst>
          </p:cNvPr>
          <p:cNvPicPr>
            <a:picLocks noChangeAspect="1"/>
          </p:cNvPicPr>
          <p:nvPr/>
        </p:nvPicPr>
        <p:blipFill>
          <a:blip r:embed="rId3"/>
          <a:srcRect/>
          <a:stretch>
            <a:fillRect/>
          </a:stretch>
        </p:blipFill>
        <p:spPr>
          <a:xfrm>
            <a:off x="6750815" y="5130298"/>
            <a:ext cx="3472768" cy="1727702"/>
          </a:xfrm>
          <a:prstGeom prst="rect">
            <a:avLst/>
          </a:prstGeom>
        </p:spPr>
      </p:pic>
      <p:pic>
        <p:nvPicPr>
          <p:cNvPr id="17" name="Picture 18">
            <a:extLst>
              <a:ext uri="{FF2B5EF4-FFF2-40B4-BE49-F238E27FC236}">
                <a16:creationId xmlns:a16="http://schemas.microsoft.com/office/drawing/2014/main" id="{E926FC8F-8667-297E-E75A-9ADAC6B65D09}"/>
              </a:ext>
            </a:extLst>
          </p:cNvPr>
          <p:cNvPicPr>
            <a:picLocks noChangeAspect="1"/>
          </p:cNvPicPr>
          <p:nvPr/>
        </p:nvPicPr>
        <p:blipFill>
          <a:blip r:embed="rId3"/>
          <a:srcRect/>
          <a:stretch>
            <a:fillRect/>
          </a:stretch>
        </p:blipFill>
        <p:spPr>
          <a:xfrm>
            <a:off x="9016585" y="5130298"/>
            <a:ext cx="3472768" cy="1727702"/>
          </a:xfrm>
          <a:prstGeom prst="rect">
            <a:avLst/>
          </a:prstGeom>
        </p:spPr>
      </p:pic>
      <p:pic>
        <p:nvPicPr>
          <p:cNvPr id="20" name="Picture 2" descr="Happy Flower Power Sticker for iOS &amp; Android | GIPHY | Happy flowers, Love  heart gif, Happy stickers">
            <a:extLst>
              <a:ext uri="{FF2B5EF4-FFF2-40B4-BE49-F238E27FC236}">
                <a16:creationId xmlns:a16="http://schemas.microsoft.com/office/drawing/2014/main" id="{8A71919D-47DE-C92E-17FB-36034D7DE6E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08342" y="175277"/>
            <a:ext cx="1513671" cy="1513671"/>
          </a:xfrm>
          <a:prstGeom prst="rect">
            <a:avLst/>
          </a:prstGeom>
          <a:noFill/>
          <a:effectLst>
            <a:innerShdw blurRad="63500">
              <a:schemeClr val="bg1">
                <a:lumMod val="65000"/>
                <a:alpha val="50000"/>
              </a:schemeClr>
            </a:innerShdw>
          </a:effectLst>
          <a:extLst>
            <a:ext uri="{909E8E84-426E-40DD-AFC4-6F175D3DCCD1}">
              <a14:hiddenFill xmlns:a14="http://schemas.microsoft.com/office/drawing/2010/main">
                <a:solidFill>
                  <a:srgbClr val="FFFFFF"/>
                </a:solidFill>
              </a14:hiddenFill>
            </a:ext>
          </a:extLst>
        </p:spPr>
      </p:pic>
      <p:pic>
        <p:nvPicPr>
          <p:cNvPr id="16" name="Picture 4">
            <a:extLst>
              <a:ext uri="{FF2B5EF4-FFF2-40B4-BE49-F238E27FC236}">
                <a16:creationId xmlns:a16="http://schemas.microsoft.com/office/drawing/2014/main" id="{C528F266-FD37-4B48-9DDD-EE64D539A841}"/>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8444" b="92000" l="9947" r="89876">
                        <a14:foregroundMark x1="46359" y1="92444" x2="56661" y2="92222"/>
                        <a14:foregroundMark x1="56661" y1="92222" x2="56661" y2="92222"/>
                        <a14:foregroundMark x1="51510" y1="8889" x2="49201" y2="8444"/>
                      </a14:backgroundRemoval>
                    </a14:imgEffect>
                  </a14:imgLayer>
                </a14:imgProps>
              </a:ext>
              <a:ext uri="{28A0092B-C50C-407E-A947-70E740481C1C}">
                <a14:useLocalDpi xmlns:a14="http://schemas.microsoft.com/office/drawing/2010/main" val="0"/>
              </a:ext>
            </a:extLst>
          </a:blip>
          <a:srcRect/>
          <a:stretch>
            <a:fillRect/>
          </a:stretch>
        </p:blipFill>
        <p:spPr bwMode="auto">
          <a:xfrm>
            <a:off x="-657027" y="3788700"/>
            <a:ext cx="4129795" cy="3300902"/>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2032758" y="345102"/>
            <a:ext cx="7170344" cy="3542082"/>
            <a:chOff x="2507810" y="833324"/>
            <a:chExt cx="7170344" cy="3542082"/>
          </a:xfrm>
        </p:grpSpPr>
        <p:sp>
          <p:nvSpPr>
            <p:cNvPr id="23" name="Rounded Rectangle 22"/>
            <p:cNvSpPr/>
            <p:nvPr/>
          </p:nvSpPr>
          <p:spPr>
            <a:xfrm>
              <a:off x="2507810" y="833324"/>
              <a:ext cx="7170344" cy="3542082"/>
            </a:xfrm>
            <a:prstGeom prst="roundRect">
              <a:avLst>
                <a:gd name="adj" fmla="val 19256"/>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TextBox 23"/>
            <p:cNvSpPr txBox="1"/>
            <p:nvPr/>
          </p:nvSpPr>
          <p:spPr>
            <a:xfrm>
              <a:off x="2965009" y="1031629"/>
              <a:ext cx="6255945" cy="3046988"/>
            </a:xfrm>
            <a:prstGeom prst="rect">
              <a:avLst/>
            </a:prstGeom>
            <a:noFill/>
          </p:spPr>
          <p:txBody>
            <a:bodyPr wrap="square" rtlCol="0">
              <a:spAutoFit/>
            </a:bodyPr>
            <a:lstStyle/>
            <a:p>
              <a:pPr algn="ctr"/>
              <a:r>
                <a:rPr lang="vi-VN" sz="4800" dirty="0">
                  <a:solidFill>
                    <a:srgbClr val="002060"/>
                  </a:solidFill>
                  <a:latin typeface="Calibri" panose="020F0502020204030204" pitchFamily="34" charset="0"/>
                  <a:cs typeface="Calibri" panose="020F0502020204030204" pitchFamily="34" charset="0"/>
                </a:rPr>
                <a:t>Ý</a:t>
              </a:r>
            </a:p>
            <a:p>
              <a:pPr algn="just"/>
              <a:r>
                <a:rPr lang="vi-VN" sz="4800" dirty="0">
                  <a:latin typeface="Calibri" panose="020F0502020204030204" pitchFamily="34" charset="0"/>
                  <a:cs typeface="Calibri" panose="020F0502020204030204" pitchFamily="34" charset="0"/>
                </a:rPr>
                <a:t>Còn được gọi là </a:t>
              </a:r>
              <a:r>
                <a:rPr lang="vi-VN" sz="4800" i="1" dirty="0">
                  <a:latin typeface="Calibri" panose="020F0502020204030204" pitchFamily="34" charset="0"/>
                  <a:cs typeface="Calibri" panose="020F0502020204030204" pitchFamily="34" charset="0"/>
                </a:rPr>
                <a:t>I-ta-li-a</a:t>
              </a:r>
              <a:r>
                <a:rPr lang="vi-VN" sz="4800" dirty="0">
                  <a:latin typeface="Calibri" panose="020F0502020204030204" pitchFamily="34" charset="0"/>
                  <a:cs typeface="Calibri" panose="020F0502020204030204" pitchFamily="34" charset="0"/>
                </a:rPr>
                <a:t>, tên của một quốc gia ở châu Âu </a:t>
              </a:r>
            </a:p>
          </p:txBody>
        </p:sp>
      </p:grpSp>
    </p:spTree>
    <p:extLst>
      <p:ext uri="{BB962C8B-B14F-4D97-AF65-F5344CB8AC3E}">
        <p14:creationId xmlns:p14="http://schemas.microsoft.com/office/powerpoint/2010/main" val="1960568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 calcmode="lin" valueType="num">
                                      <p:cBhvr>
                                        <p:cTn id="9" dur="500" fill="hold"/>
                                        <p:tgtEl>
                                          <p:spTgt spid="20"/>
                                        </p:tgtEl>
                                        <p:attrNameLst>
                                          <p:attrName>style.rotation</p:attrName>
                                        </p:attrNameLst>
                                      </p:cBhvr>
                                      <p:tavLst>
                                        <p:tav tm="0">
                                          <p:val>
                                            <p:fltVal val="360"/>
                                          </p:val>
                                        </p:tav>
                                        <p:tav tm="100000">
                                          <p:val>
                                            <p:fltVal val="0"/>
                                          </p:val>
                                        </p:tav>
                                      </p:tavLst>
                                    </p:anim>
                                    <p:animEffect transition="in" filter="fade">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3" name="Picture 18">
            <a:extLst>
              <a:ext uri="{FF2B5EF4-FFF2-40B4-BE49-F238E27FC236}">
                <a16:creationId xmlns:a16="http://schemas.microsoft.com/office/drawing/2014/main" id="{E926FC8F-8667-297E-E75A-9ADAC6B65D09}"/>
              </a:ext>
            </a:extLst>
          </p:cNvPr>
          <p:cNvPicPr>
            <a:picLocks noChangeAspect="1"/>
          </p:cNvPicPr>
          <p:nvPr/>
        </p:nvPicPr>
        <p:blipFill>
          <a:blip r:embed="rId4"/>
          <a:srcRect/>
          <a:stretch>
            <a:fillRect/>
          </a:stretch>
        </p:blipFill>
        <p:spPr>
          <a:xfrm>
            <a:off x="0" y="5130298"/>
            <a:ext cx="3472768" cy="1727702"/>
          </a:xfrm>
          <a:prstGeom prst="rect">
            <a:avLst/>
          </a:prstGeom>
        </p:spPr>
      </p:pic>
      <p:pic>
        <p:nvPicPr>
          <p:cNvPr id="14" name="Picture 18">
            <a:extLst>
              <a:ext uri="{FF2B5EF4-FFF2-40B4-BE49-F238E27FC236}">
                <a16:creationId xmlns:a16="http://schemas.microsoft.com/office/drawing/2014/main" id="{E926FC8F-8667-297E-E75A-9ADAC6B65D09}"/>
              </a:ext>
            </a:extLst>
          </p:cNvPr>
          <p:cNvPicPr>
            <a:picLocks noChangeAspect="1"/>
          </p:cNvPicPr>
          <p:nvPr/>
        </p:nvPicPr>
        <p:blipFill>
          <a:blip r:embed="rId4"/>
          <a:srcRect/>
          <a:stretch>
            <a:fillRect/>
          </a:stretch>
        </p:blipFill>
        <p:spPr>
          <a:xfrm>
            <a:off x="3278047" y="5130298"/>
            <a:ext cx="3472768" cy="1727702"/>
          </a:xfrm>
          <a:prstGeom prst="rect">
            <a:avLst/>
          </a:prstGeom>
        </p:spPr>
      </p:pic>
      <p:pic>
        <p:nvPicPr>
          <p:cNvPr id="15" name="Picture 18">
            <a:extLst>
              <a:ext uri="{FF2B5EF4-FFF2-40B4-BE49-F238E27FC236}">
                <a16:creationId xmlns:a16="http://schemas.microsoft.com/office/drawing/2014/main" id="{E926FC8F-8667-297E-E75A-9ADAC6B65D09}"/>
              </a:ext>
            </a:extLst>
          </p:cNvPr>
          <p:cNvPicPr>
            <a:picLocks noChangeAspect="1"/>
          </p:cNvPicPr>
          <p:nvPr/>
        </p:nvPicPr>
        <p:blipFill>
          <a:blip r:embed="rId4"/>
          <a:srcRect/>
          <a:stretch>
            <a:fillRect/>
          </a:stretch>
        </p:blipFill>
        <p:spPr>
          <a:xfrm>
            <a:off x="6750815" y="5130298"/>
            <a:ext cx="3472768" cy="1727702"/>
          </a:xfrm>
          <a:prstGeom prst="rect">
            <a:avLst/>
          </a:prstGeom>
        </p:spPr>
      </p:pic>
      <p:pic>
        <p:nvPicPr>
          <p:cNvPr id="17" name="Picture 18">
            <a:extLst>
              <a:ext uri="{FF2B5EF4-FFF2-40B4-BE49-F238E27FC236}">
                <a16:creationId xmlns:a16="http://schemas.microsoft.com/office/drawing/2014/main" id="{E926FC8F-8667-297E-E75A-9ADAC6B65D09}"/>
              </a:ext>
            </a:extLst>
          </p:cNvPr>
          <p:cNvPicPr>
            <a:picLocks noChangeAspect="1"/>
          </p:cNvPicPr>
          <p:nvPr/>
        </p:nvPicPr>
        <p:blipFill>
          <a:blip r:embed="rId4"/>
          <a:srcRect/>
          <a:stretch>
            <a:fillRect/>
          </a:stretch>
        </p:blipFill>
        <p:spPr>
          <a:xfrm>
            <a:off x="9016585" y="5130298"/>
            <a:ext cx="3472768" cy="1727702"/>
          </a:xfrm>
          <a:prstGeom prst="rect">
            <a:avLst/>
          </a:prstGeom>
        </p:spPr>
      </p:pic>
      <p:pic>
        <p:nvPicPr>
          <p:cNvPr id="20" name="Picture 2" descr="Happy Flower Power Sticker for iOS &amp; Android | GIPHY | Happy flowers, Love  heart gif, Happy stickers">
            <a:extLst>
              <a:ext uri="{FF2B5EF4-FFF2-40B4-BE49-F238E27FC236}">
                <a16:creationId xmlns:a16="http://schemas.microsoft.com/office/drawing/2014/main" id="{8A71919D-47DE-C92E-17FB-36034D7DE6E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08342" y="175277"/>
            <a:ext cx="1513671" cy="1513671"/>
          </a:xfrm>
          <a:prstGeom prst="rect">
            <a:avLst/>
          </a:prstGeom>
          <a:noFill/>
          <a:effectLst>
            <a:innerShdw blurRad="63500">
              <a:schemeClr val="bg1">
                <a:lumMod val="65000"/>
                <a:alpha val="50000"/>
              </a:schemeClr>
            </a:innerShdw>
          </a:effectLst>
          <a:extLst>
            <a:ext uri="{909E8E84-426E-40DD-AFC4-6F175D3DCCD1}">
              <a14:hiddenFill xmlns:a14="http://schemas.microsoft.com/office/drawing/2010/main">
                <a:solidFill>
                  <a:srgbClr val="FFFFFF"/>
                </a:solidFill>
              </a14:hiddenFill>
            </a:ext>
          </a:extLst>
        </p:spPr>
      </p:pic>
      <p:pic>
        <p:nvPicPr>
          <p:cNvPr id="16" name="Picture 4">
            <a:extLst>
              <a:ext uri="{FF2B5EF4-FFF2-40B4-BE49-F238E27FC236}">
                <a16:creationId xmlns:a16="http://schemas.microsoft.com/office/drawing/2014/main" id="{C528F266-FD37-4B48-9DDD-EE64D539A841}"/>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8444" b="92000" l="9947" r="89876">
                        <a14:foregroundMark x1="46359" y1="92444" x2="56661" y2="92222"/>
                        <a14:foregroundMark x1="56661" y1="92222" x2="56661" y2="92222"/>
                        <a14:foregroundMark x1="51510" y1="8889" x2="49201" y2="8444"/>
                      </a14:backgroundRemoval>
                    </a14:imgEffect>
                  </a14:imgLayer>
                </a14:imgProps>
              </a:ext>
              <a:ext uri="{28A0092B-C50C-407E-A947-70E740481C1C}">
                <a14:useLocalDpi xmlns:a14="http://schemas.microsoft.com/office/drawing/2010/main" val="0"/>
              </a:ext>
            </a:extLst>
          </a:blip>
          <a:srcRect/>
          <a:stretch>
            <a:fillRect/>
          </a:stretch>
        </p:blipFill>
        <p:spPr bwMode="auto">
          <a:xfrm>
            <a:off x="-657027" y="3788700"/>
            <a:ext cx="4129795" cy="3300902"/>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2032758" y="345102"/>
            <a:ext cx="7170344" cy="3542082"/>
            <a:chOff x="2507810" y="833324"/>
            <a:chExt cx="7170344" cy="3542082"/>
          </a:xfrm>
        </p:grpSpPr>
        <p:sp>
          <p:nvSpPr>
            <p:cNvPr id="23" name="Rounded Rectangle 22"/>
            <p:cNvSpPr/>
            <p:nvPr/>
          </p:nvSpPr>
          <p:spPr>
            <a:xfrm>
              <a:off x="2507810" y="833324"/>
              <a:ext cx="7170344" cy="3542082"/>
            </a:xfrm>
            <a:prstGeom prst="roundRect">
              <a:avLst>
                <a:gd name="adj" fmla="val 19256"/>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TextBox 23"/>
            <p:cNvSpPr txBox="1"/>
            <p:nvPr/>
          </p:nvSpPr>
          <p:spPr>
            <a:xfrm>
              <a:off x="3029017" y="1297799"/>
              <a:ext cx="6255945" cy="2308324"/>
            </a:xfrm>
            <a:prstGeom prst="rect">
              <a:avLst/>
            </a:prstGeom>
            <a:noFill/>
          </p:spPr>
          <p:txBody>
            <a:bodyPr wrap="square" rtlCol="0">
              <a:spAutoFit/>
            </a:bodyPr>
            <a:lstStyle/>
            <a:p>
              <a:pPr algn="just"/>
              <a:r>
                <a:rPr lang="vi-VN" sz="4800" dirty="0">
                  <a:latin typeface="Calibri" panose="020F0502020204030204" pitchFamily="34" charset="0"/>
                  <a:cs typeface="Calibri" panose="020F0502020204030204" pitchFamily="34" charset="0"/>
                </a:rPr>
                <a:t>Theo các em, khi viết tên địa danh nước ngoài  sẽ viết như thế nào?</a:t>
              </a:r>
            </a:p>
          </p:txBody>
        </p:sp>
      </p:grpSp>
      <p:grpSp>
        <p:nvGrpSpPr>
          <p:cNvPr id="11" name="Group 10">
            <a:extLst>
              <a:ext uri="{FF2B5EF4-FFF2-40B4-BE49-F238E27FC236}">
                <a16:creationId xmlns:a16="http://schemas.microsoft.com/office/drawing/2014/main" id="{52FE9D0C-2B58-37E5-88E3-7487AA95706A}"/>
              </a:ext>
            </a:extLst>
          </p:cNvPr>
          <p:cNvGrpSpPr/>
          <p:nvPr/>
        </p:nvGrpSpPr>
        <p:grpSpPr>
          <a:xfrm>
            <a:off x="8348472" y="3419855"/>
            <a:ext cx="3503470" cy="3418187"/>
            <a:chOff x="8001897" y="2517912"/>
            <a:chExt cx="3807499" cy="4003226"/>
          </a:xfrm>
        </p:grpSpPr>
        <p:sp>
          <p:nvSpPr>
            <p:cNvPr id="12" name="Rectangle: Rounded Corners 20">
              <a:extLst>
                <a:ext uri="{FF2B5EF4-FFF2-40B4-BE49-F238E27FC236}">
                  <a16:creationId xmlns:a16="http://schemas.microsoft.com/office/drawing/2014/main" id="{FFB18E25-866F-60F1-24C0-E38B7D70B9AC}"/>
                </a:ext>
              </a:extLst>
            </p:cNvPr>
            <p:cNvSpPr/>
            <p:nvPr/>
          </p:nvSpPr>
          <p:spPr>
            <a:xfrm>
              <a:off x="8519278" y="2517912"/>
              <a:ext cx="2888541" cy="1657573"/>
            </a:xfrm>
            <a:custGeom>
              <a:avLst/>
              <a:gdLst>
                <a:gd name="connsiteX0" fmla="*/ 0 w 2888541"/>
                <a:gd name="connsiteY0" fmla="*/ 276268 h 1657573"/>
                <a:gd name="connsiteX1" fmla="*/ 276268 w 2888541"/>
                <a:gd name="connsiteY1" fmla="*/ 0 h 1657573"/>
                <a:gd name="connsiteX2" fmla="*/ 2612273 w 2888541"/>
                <a:gd name="connsiteY2" fmla="*/ 0 h 1657573"/>
                <a:gd name="connsiteX3" fmla="*/ 2888541 w 2888541"/>
                <a:gd name="connsiteY3" fmla="*/ 276268 h 1657573"/>
                <a:gd name="connsiteX4" fmla="*/ 2888541 w 2888541"/>
                <a:gd name="connsiteY4" fmla="*/ 1381305 h 1657573"/>
                <a:gd name="connsiteX5" fmla="*/ 2612273 w 2888541"/>
                <a:gd name="connsiteY5" fmla="*/ 1657573 h 1657573"/>
                <a:gd name="connsiteX6" fmla="*/ 276268 w 2888541"/>
                <a:gd name="connsiteY6" fmla="*/ 1657573 h 1657573"/>
                <a:gd name="connsiteX7" fmla="*/ 0 w 2888541"/>
                <a:gd name="connsiteY7" fmla="*/ 1381305 h 1657573"/>
                <a:gd name="connsiteX8" fmla="*/ 0 w 2888541"/>
                <a:gd name="connsiteY8" fmla="*/ 276268 h 165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8541" h="1657573" fill="none" extrusionOk="0">
                  <a:moveTo>
                    <a:pt x="0" y="276268"/>
                  </a:moveTo>
                  <a:cubicBezTo>
                    <a:pt x="76" y="125740"/>
                    <a:pt x="125096" y="2362"/>
                    <a:pt x="276268" y="0"/>
                  </a:cubicBezTo>
                  <a:cubicBezTo>
                    <a:pt x="1132259" y="72427"/>
                    <a:pt x="2171805" y="61419"/>
                    <a:pt x="2612273" y="0"/>
                  </a:cubicBezTo>
                  <a:cubicBezTo>
                    <a:pt x="2764246" y="-4172"/>
                    <a:pt x="2883308" y="122106"/>
                    <a:pt x="2888541" y="276268"/>
                  </a:cubicBezTo>
                  <a:cubicBezTo>
                    <a:pt x="2938520" y="824394"/>
                    <a:pt x="2904272" y="1256471"/>
                    <a:pt x="2888541" y="1381305"/>
                  </a:cubicBezTo>
                  <a:cubicBezTo>
                    <a:pt x="2891899" y="1516843"/>
                    <a:pt x="2756089" y="1647750"/>
                    <a:pt x="2612273" y="1657573"/>
                  </a:cubicBezTo>
                  <a:cubicBezTo>
                    <a:pt x="2167923" y="1687400"/>
                    <a:pt x="1020063" y="1578267"/>
                    <a:pt x="276268" y="1657573"/>
                  </a:cubicBezTo>
                  <a:cubicBezTo>
                    <a:pt x="126808" y="1657220"/>
                    <a:pt x="-14583" y="1536768"/>
                    <a:pt x="0" y="1381305"/>
                  </a:cubicBezTo>
                  <a:cubicBezTo>
                    <a:pt x="-75329" y="1251181"/>
                    <a:pt x="54893" y="791664"/>
                    <a:pt x="0" y="276268"/>
                  </a:cubicBezTo>
                  <a:close/>
                </a:path>
                <a:path w="2888541" h="1657573" stroke="0" extrusionOk="0">
                  <a:moveTo>
                    <a:pt x="0" y="276268"/>
                  </a:moveTo>
                  <a:cubicBezTo>
                    <a:pt x="7413" y="125710"/>
                    <a:pt x="135193" y="23968"/>
                    <a:pt x="276268" y="0"/>
                  </a:cubicBezTo>
                  <a:cubicBezTo>
                    <a:pt x="734270" y="123000"/>
                    <a:pt x="2257503" y="-96860"/>
                    <a:pt x="2612273" y="0"/>
                  </a:cubicBezTo>
                  <a:cubicBezTo>
                    <a:pt x="2756733" y="-6188"/>
                    <a:pt x="2890240" y="120265"/>
                    <a:pt x="2888541" y="276268"/>
                  </a:cubicBezTo>
                  <a:cubicBezTo>
                    <a:pt x="2891152" y="394968"/>
                    <a:pt x="2834371" y="1083966"/>
                    <a:pt x="2888541" y="1381305"/>
                  </a:cubicBezTo>
                  <a:cubicBezTo>
                    <a:pt x="2860541" y="1544028"/>
                    <a:pt x="2740421" y="1653575"/>
                    <a:pt x="2612273" y="1657573"/>
                  </a:cubicBezTo>
                  <a:cubicBezTo>
                    <a:pt x="1851650" y="1496866"/>
                    <a:pt x="1273574" y="1697240"/>
                    <a:pt x="276268" y="1657573"/>
                  </a:cubicBezTo>
                  <a:cubicBezTo>
                    <a:pt x="115556" y="1655930"/>
                    <a:pt x="-26145" y="1522040"/>
                    <a:pt x="0" y="1381305"/>
                  </a:cubicBezTo>
                  <a:cubicBezTo>
                    <a:pt x="86692" y="843498"/>
                    <a:pt x="-66853" y="591439"/>
                    <a:pt x="0" y="276268"/>
                  </a:cubicBezTo>
                  <a:close/>
                </a:path>
              </a:pathLst>
            </a:custGeom>
            <a:solidFill>
              <a:srgbClr val="CCFFFF"/>
            </a:solidFill>
            <a:ln w="38100">
              <a:solidFill>
                <a:srgbClr val="002060"/>
              </a:solidFill>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274320" rtlCol="0" anchor="ctr"/>
            <a:lstStyle/>
            <a:p>
              <a:pPr algn="ctr"/>
              <a:r>
                <a:rPr lang="en-US" sz="36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cs typeface="Calibri" panose="020F0502020204030204" pitchFamily="34" charset="0"/>
                </a:rPr>
                <a:t>THẢO LUẬN NHÓM ĐÔI</a:t>
              </a:r>
            </a:p>
          </p:txBody>
        </p:sp>
        <p:grpSp>
          <p:nvGrpSpPr>
            <p:cNvPr id="18" name="Group 17">
              <a:extLst>
                <a:ext uri="{FF2B5EF4-FFF2-40B4-BE49-F238E27FC236}">
                  <a16:creationId xmlns:a16="http://schemas.microsoft.com/office/drawing/2014/main" id="{84DA6C8E-4E67-DC54-0E27-E89B10E80655}"/>
                </a:ext>
              </a:extLst>
            </p:cNvPr>
            <p:cNvGrpSpPr/>
            <p:nvPr/>
          </p:nvGrpSpPr>
          <p:grpSpPr>
            <a:xfrm>
              <a:off x="8001897" y="3789019"/>
              <a:ext cx="3807499" cy="2732119"/>
              <a:chOff x="1197026" y="4232126"/>
              <a:chExt cx="3751815" cy="2630711"/>
            </a:xfrm>
          </p:grpSpPr>
          <p:pic>
            <p:nvPicPr>
              <p:cNvPr id="19" name="Picture 18">
                <a:extLst>
                  <a:ext uri="{FF2B5EF4-FFF2-40B4-BE49-F238E27FC236}">
                    <a16:creationId xmlns:a16="http://schemas.microsoft.com/office/drawing/2014/main" id="{48193C3B-A8B1-0DEE-97A6-3D421DBF411B}"/>
                  </a:ext>
                </a:extLst>
              </p:cNvPr>
              <p:cNvPicPr>
                <a:picLocks noChangeAspect="1"/>
              </p:cNvPicPr>
              <p:nvPr/>
            </p:nvPicPr>
            <p:blipFill>
              <a:blip r:embed="rId8"/>
              <a:stretch>
                <a:fillRect/>
              </a:stretch>
            </p:blipFill>
            <p:spPr>
              <a:xfrm>
                <a:off x="2901180" y="4246637"/>
                <a:ext cx="2047661" cy="2616200"/>
              </a:xfrm>
              <a:prstGeom prst="rect">
                <a:avLst/>
              </a:prstGeom>
            </p:spPr>
          </p:pic>
          <p:pic>
            <p:nvPicPr>
              <p:cNvPr id="21" name="Picture 20">
                <a:extLst>
                  <a:ext uri="{FF2B5EF4-FFF2-40B4-BE49-F238E27FC236}">
                    <a16:creationId xmlns:a16="http://schemas.microsoft.com/office/drawing/2014/main" id="{A0A00BBD-4195-3621-5C3F-953367C0A375}"/>
                  </a:ext>
                </a:extLst>
              </p:cNvPr>
              <p:cNvPicPr>
                <a:picLocks noChangeAspect="1"/>
              </p:cNvPicPr>
              <p:nvPr/>
            </p:nvPicPr>
            <p:blipFill>
              <a:blip r:embed="rId9"/>
              <a:stretch>
                <a:fillRect/>
              </a:stretch>
            </p:blipFill>
            <p:spPr>
              <a:xfrm>
                <a:off x="1197026" y="4232126"/>
                <a:ext cx="1811038" cy="2616200"/>
              </a:xfrm>
              <a:prstGeom prst="rect">
                <a:avLst/>
              </a:prstGeom>
            </p:spPr>
          </p:pic>
        </p:grpSp>
      </p:grpSp>
    </p:spTree>
    <p:extLst>
      <p:ext uri="{BB962C8B-B14F-4D97-AF65-F5344CB8AC3E}">
        <p14:creationId xmlns:p14="http://schemas.microsoft.com/office/powerpoint/2010/main" val="348919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 calcmode="lin" valueType="num">
                                      <p:cBhvr>
                                        <p:cTn id="9" dur="500" fill="hold"/>
                                        <p:tgtEl>
                                          <p:spTgt spid="20"/>
                                        </p:tgtEl>
                                        <p:attrNameLst>
                                          <p:attrName>style.rotation</p:attrName>
                                        </p:attrNameLst>
                                      </p:cBhvr>
                                      <p:tavLst>
                                        <p:tav tm="0">
                                          <p:val>
                                            <p:fltVal val="360"/>
                                          </p:val>
                                        </p:tav>
                                        <p:tav tm="100000">
                                          <p:val>
                                            <p:fltVal val="0"/>
                                          </p:val>
                                        </p:tav>
                                      </p:tavLst>
                                    </p:anim>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700" fill="hold"/>
                                        <p:tgtEl>
                                          <p:spTgt spid="11"/>
                                        </p:tgtEl>
                                        <p:attrNameLst>
                                          <p:attrName>ppt_w</p:attrName>
                                        </p:attrNameLst>
                                      </p:cBhvr>
                                      <p:tavLst>
                                        <p:tav tm="0">
                                          <p:val>
                                            <p:fltVal val="0"/>
                                          </p:val>
                                        </p:tav>
                                        <p:tav tm="100000">
                                          <p:val>
                                            <p:strVal val="#ppt_w"/>
                                          </p:val>
                                        </p:tav>
                                      </p:tavLst>
                                    </p:anim>
                                    <p:anim calcmode="lin" valueType="num">
                                      <p:cBhvr>
                                        <p:cTn id="16" dur="700" fill="hold"/>
                                        <p:tgtEl>
                                          <p:spTgt spid="11"/>
                                        </p:tgtEl>
                                        <p:attrNameLst>
                                          <p:attrName>ppt_h</p:attrName>
                                        </p:attrNameLst>
                                      </p:cBhvr>
                                      <p:tavLst>
                                        <p:tav tm="0">
                                          <p:val>
                                            <p:fltVal val="0"/>
                                          </p:val>
                                        </p:tav>
                                        <p:tav tm="100000">
                                          <p:val>
                                            <p:strVal val="#ppt_h"/>
                                          </p:val>
                                        </p:tav>
                                      </p:tavLst>
                                    </p:anim>
                                    <p:animEffect transition="in" filter="fade">
                                      <p:cBhvr>
                                        <p:cTn id="17" dur="700"/>
                                        <p:tgtEl>
                                          <p:spTgt spid="11"/>
                                        </p:tgtEl>
                                      </p:cBhvr>
                                    </p:animEffect>
                                  </p:childTnLst>
                                </p:cTn>
                              </p:par>
                            </p:childTnLst>
                          </p:cTn>
                        </p:par>
                        <p:par>
                          <p:cTn id="18" fill="hold">
                            <p:stCondLst>
                              <p:cond delay="700"/>
                            </p:stCondLst>
                            <p:childTnLst>
                              <p:par>
                                <p:cTn id="19" presetID="32" presetClass="emph" presetSubtype="0" fill="hold" nodeType="afterEffect">
                                  <p:stCondLst>
                                    <p:cond delay="0"/>
                                  </p:stCondLst>
                                  <p:childTnLst>
                                    <p:animRot by="120000">
                                      <p:cBhvr>
                                        <p:cTn id="20" dur="100" fill="hold">
                                          <p:stCondLst>
                                            <p:cond delay="0"/>
                                          </p:stCondLst>
                                        </p:cTn>
                                        <p:tgtEl>
                                          <p:spTgt spid="11"/>
                                        </p:tgtEl>
                                        <p:attrNameLst>
                                          <p:attrName>r</p:attrName>
                                        </p:attrNameLst>
                                      </p:cBhvr>
                                    </p:animRot>
                                    <p:animRot by="-240000">
                                      <p:cBhvr>
                                        <p:cTn id="21" dur="200" fill="hold">
                                          <p:stCondLst>
                                            <p:cond delay="200"/>
                                          </p:stCondLst>
                                        </p:cTn>
                                        <p:tgtEl>
                                          <p:spTgt spid="11"/>
                                        </p:tgtEl>
                                        <p:attrNameLst>
                                          <p:attrName>r</p:attrName>
                                        </p:attrNameLst>
                                      </p:cBhvr>
                                    </p:animRot>
                                    <p:animRot by="240000">
                                      <p:cBhvr>
                                        <p:cTn id="22" dur="200" fill="hold">
                                          <p:stCondLst>
                                            <p:cond delay="400"/>
                                          </p:stCondLst>
                                        </p:cTn>
                                        <p:tgtEl>
                                          <p:spTgt spid="11"/>
                                        </p:tgtEl>
                                        <p:attrNameLst>
                                          <p:attrName>r</p:attrName>
                                        </p:attrNameLst>
                                      </p:cBhvr>
                                    </p:animRot>
                                    <p:animRot by="-240000">
                                      <p:cBhvr>
                                        <p:cTn id="23" dur="200" fill="hold">
                                          <p:stCondLst>
                                            <p:cond delay="600"/>
                                          </p:stCondLst>
                                        </p:cTn>
                                        <p:tgtEl>
                                          <p:spTgt spid="11"/>
                                        </p:tgtEl>
                                        <p:attrNameLst>
                                          <p:attrName>r</p:attrName>
                                        </p:attrNameLst>
                                      </p:cBhvr>
                                    </p:animRot>
                                    <p:animRot by="120000">
                                      <p:cBhvr>
                                        <p:cTn id="24" dur="200" fill="hold">
                                          <p:stCondLst>
                                            <p:cond delay="800"/>
                                          </p:stCondLst>
                                        </p:cTn>
                                        <p:tgtEl>
                                          <p:spTgt spid="11"/>
                                        </p:tgtEl>
                                        <p:attrNameLst>
                                          <p:attrName>r</p:attrName>
                                        </p:attrNameLst>
                                      </p:cBhvr>
                                    </p:animRot>
                                  </p:childTnLst>
                                  <p:subTnLst>
                                    <p:audio>
                                      <p:cMediaNode>
                                        <p:cTn display="0" masterRel="sameClick">
                                          <p:stCondLst>
                                            <p:cond evt="begin" delay="0">
                                              <p:tn val="19"/>
                                            </p:cond>
                                          </p:stCondLst>
                                          <p:endCondLst>
                                            <p:cond evt="onStopAudio" delay="0">
                                              <p:tgtEl>
                                                <p:sldTgt/>
                                              </p:tgtEl>
                                            </p:cond>
                                          </p:endCondLst>
                                        </p:cTn>
                                        <p:tgtEl>
                                          <p:sndTgt r:embed="rId2" name="Tieng-tinh-tinh-www_tiengdong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8">
            <a:extLst>
              <a:ext uri="{FF2B5EF4-FFF2-40B4-BE49-F238E27FC236}">
                <a16:creationId xmlns:a16="http://schemas.microsoft.com/office/drawing/2014/main" id="{E926FC8F-8667-297E-E75A-9ADAC6B65D09}"/>
              </a:ext>
            </a:extLst>
          </p:cNvPr>
          <p:cNvPicPr>
            <a:picLocks noChangeAspect="1"/>
          </p:cNvPicPr>
          <p:nvPr/>
        </p:nvPicPr>
        <p:blipFill>
          <a:blip r:embed="rId3"/>
          <a:srcRect/>
          <a:stretch>
            <a:fillRect/>
          </a:stretch>
        </p:blipFill>
        <p:spPr>
          <a:xfrm>
            <a:off x="0" y="5130298"/>
            <a:ext cx="3472768" cy="1727702"/>
          </a:xfrm>
          <a:prstGeom prst="rect">
            <a:avLst/>
          </a:prstGeom>
        </p:spPr>
      </p:pic>
      <p:pic>
        <p:nvPicPr>
          <p:cNvPr id="14" name="Picture 18">
            <a:extLst>
              <a:ext uri="{FF2B5EF4-FFF2-40B4-BE49-F238E27FC236}">
                <a16:creationId xmlns:a16="http://schemas.microsoft.com/office/drawing/2014/main" id="{E926FC8F-8667-297E-E75A-9ADAC6B65D09}"/>
              </a:ext>
            </a:extLst>
          </p:cNvPr>
          <p:cNvPicPr>
            <a:picLocks noChangeAspect="1"/>
          </p:cNvPicPr>
          <p:nvPr/>
        </p:nvPicPr>
        <p:blipFill>
          <a:blip r:embed="rId3"/>
          <a:srcRect/>
          <a:stretch>
            <a:fillRect/>
          </a:stretch>
        </p:blipFill>
        <p:spPr>
          <a:xfrm>
            <a:off x="3278047" y="5130298"/>
            <a:ext cx="3472768" cy="1727702"/>
          </a:xfrm>
          <a:prstGeom prst="rect">
            <a:avLst/>
          </a:prstGeom>
        </p:spPr>
      </p:pic>
      <p:pic>
        <p:nvPicPr>
          <p:cNvPr id="15" name="Picture 18">
            <a:extLst>
              <a:ext uri="{FF2B5EF4-FFF2-40B4-BE49-F238E27FC236}">
                <a16:creationId xmlns:a16="http://schemas.microsoft.com/office/drawing/2014/main" id="{E926FC8F-8667-297E-E75A-9ADAC6B65D09}"/>
              </a:ext>
            </a:extLst>
          </p:cNvPr>
          <p:cNvPicPr>
            <a:picLocks noChangeAspect="1"/>
          </p:cNvPicPr>
          <p:nvPr/>
        </p:nvPicPr>
        <p:blipFill>
          <a:blip r:embed="rId3"/>
          <a:srcRect/>
          <a:stretch>
            <a:fillRect/>
          </a:stretch>
        </p:blipFill>
        <p:spPr>
          <a:xfrm>
            <a:off x="6750815" y="5130298"/>
            <a:ext cx="3472768" cy="1727702"/>
          </a:xfrm>
          <a:prstGeom prst="rect">
            <a:avLst/>
          </a:prstGeom>
        </p:spPr>
      </p:pic>
      <p:pic>
        <p:nvPicPr>
          <p:cNvPr id="17" name="Picture 18">
            <a:extLst>
              <a:ext uri="{FF2B5EF4-FFF2-40B4-BE49-F238E27FC236}">
                <a16:creationId xmlns:a16="http://schemas.microsoft.com/office/drawing/2014/main" id="{E926FC8F-8667-297E-E75A-9ADAC6B65D09}"/>
              </a:ext>
            </a:extLst>
          </p:cNvPr>
          <p:cNvPicPr>
            <a:picLocks noChangeAspect="1"/>
          </p:cNvPicPr>
          <p:nvPr/>
        </p:nvPicPr>
        <p:blipFill>
          <a:blip r:embed="rId3"/>
          <a:srcRect/>
          <a:stretch>
            <a:fillRect/>
          </a:stretch>
        </p:blipFill>
        <p:spPr>
          <a:xfrm>
            <a:off x="9016585" y="5130298"/>
            <a:ext cx="3472768" cy="1727702"/>
          </a:xfrm>
          <a:prstGeom prst="rect">
            <a:avLst/>
          </a:prstGeom>
        </p:spPr>
      </p:pic>
      <p:pic>
        <p:nvPicPr>
          <p:cNvPr id="20" name="Picture 2" descr="Happy Flower Power Sticker for iOS &amp; Android | GIPHY | Happy flowers, Love  heart gif, Happy stickers">
            <a:extLst>
              <a:ext uri="{FF2B5EF4-FFF2-40B4-BE49-F238E27FC236}">
                <a16:creationId xmlns:a16="http://schemas.microsoft.com/office/drawing/2014/main" id="{8A71919D-47DE-C92E-17FB-36034D7DE6E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08342" y="175277"/>
            <a:ext cx="1513671" cy="1513671"/>
          </a:xfrm>
          <a:prstGeom prst="rect">
            <a:avLst/>
          </a:prstGeom>
          <a:noFill/>
          <a:effectLst>
            <a:innerShdw blurRad="63500">
              <a:schemeClr val="bg1">
                <a:lumMod val="65000"/>
                <a:alpha val="50000"/>
              </a:schemeClr>
            </a:innerShdw>
          </a:effectLst>
          <a:extLst>
            <a:ext uri="{909E8E84-426E-40DD-AFC4-6F175D3DCCD1}">
              <a14:hiddenFill xmlns:a14="http://schemas.microsoft.com/office/drawing/2010/main">
                <a:solidFill>
                  <a:srgbClr val="FFFFFF"/>
                </a:solidFill>
              </a14:hiddenFill>
            </a:ext>
          </a:extLst>
        </p:spPr>
      </p:pic>
      <p:pic>
        <p:nvPicPr>
          <p:cNvPr id="16" name="Picture 4">
            <a:extLst>
              <a:ext uri="{FF2B5EF4-FFF2-40B4-BE49-F238E27FC236}">
                <a16:creationId xmlns:a16="http://schemas.microsoft.com/office/drawing/2014/main" id="{C528F266-FD37-4B48-9DDD-EE64D539A841}"/>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8444" b="92000" l="9947" r="89876">
                        <a14:foregroundMark x1="46359" y1="92444" x2="56661" y2="92222"/>
                        <a14:foregroundMark x1="56661" y1="92222" x2="56661" y2="92222"/>
                        <a14:foregroundMark x1="51510" y1="8889" x2="49201" y2="8444"/>
                      </a14:backgroundRemoval>
                    </a14:imgEffect>
                  </a14:imgLayer>
                </a14:imgProps>
              </a:ext>
              <a:ext uri="{28A0092B-C50C-407E-A947-70E740481C1C}">
                <a14:useLocalDpi xmlns:a14="http://schemas.microsoft.com/office/drawing/2010/main" val="0"/>
              </a:ext>
            </a:extLst>
          </a:blip>
          <a:srcRect/>
          <a:stretch>
            <a:fillRect/>
          </a:stretch>
        </p:blipFill>
        <p:spPr bwMode="auto">
          <a:xfrm>
            <a:off x="-657027" y="3788700"/>
            <a:ext cx="4129795" cy="3300902"/>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2400594" y="1266588"/>
            <a:ext cx="8069285" cy="3542082"/>
            <a:chOff x="2580962" y="1433183"/>
            <a:chExt cx="7170344" cy="3542082"/>
          </a:xfrm>
        </p:grpSpPr>
        <p:sp>
          <p:nvSpPr>
            <p:cNvPr id="23" name="Rounded Rectangle 22"/>
            <p:cNvSpPr/>
            <p:nvPr/>
          </p:nvSpPr>
          <p:spPr>
            <a:xfrm>
              <a:off x="2580962" y="1433183"/>
              <a:ext cx="7170344" cy="3542082"/>
            </a:xfrm>
            <a:prstGeom prst="roundRect">
              <a:avLst>
                <a:gd name="adj" fmla="val 19256"/>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TextBox 23"/>
            <p:cNvSpPr txBox="1"/>
            <p:nvPr/>
          </p:nvSpPr>
          <p:spPr>
            <a:xfrm>
              <a:off x="2941007" y="1525861"/>
              <a:ext cx="6255945" cy="3046988"/>
            </a:xfrm>
            <a:prstGeom prst="rect">
              <a:avLst/>
            </a:prstGeom>
            <a:noFill/>
          </p:spPr>
          <p:txBody>
            <a:bodyPr wrap="square" rtlCol="0">
              <a:spAutoFit/>
            </a:bodyPr>
            <a:lstStyle/>
            <a:p>
              <a:pPr marL="685800" indent="-685800" algn="just">
                <a:buFont typeface="Wingdings" panose="05000000000000000000" pitchFamily="2" charset="2"/>
                <a:buChar char="v"/>
              </a:pPr>
              <a:r>
                <a:rPr lang="vi-VN" sz="3200" dirty="0">
                  <a:solidFill>
                    <a:srgbClr val="002060"/>
                  </a:solidFill>
                  <a:latin typeface="Calibri" panose="020F0502020204030204" pitchFamily="34" charset="0"/>
                  <a:cs typeface="Calibri" panose="020F0502020204030204" pitchFamily="34" charset="0"/>
                </a:rPr>
                <a:t>Nếu tên riêng chỉ có một tiếng: </a:t>
              </a:r>
              <a:r>
                <a:rPr lang="vi-VN" sz="3200" i="1" dirty="0">
                  <a:solidFill>
                    <a:srgbClr val="002060"/>
                  </a:solidFill>
                  <a:latin typeface="Calibri" panose="020F0502020204030204" pitchFamily="34" charset="0"/>
                  <a:cs typeface="Calibri" panose="020F0502020204030204" pitchFamily="34" charset="0"/>
                </a:rPr>
                <a:t>Viết hoa tiếng đó.</a:t>
              </a:r>
            </a:p>
            <a:p>
              <a:pPr marL="685800" indent="-685800" algn="just">
                <a:buFont typeface="Wingdings" panose="05000000000000000000" pitchFamily="2" charset="2"/>
                <a:buChar char="v"/>
              </a:pPr>
              <a:r>
                <a:rPr lang="vi-VN" sz="3200" dirty="0">
                  <a:solidFill>
                    <a:srgbClr val="002060"/>
                  </a:solidFill>
                  <a:latin typeface="Calibri" panose="020F0502020204030204" pitchFamily="34" charset="0"/>
                  <a:cs typeface="Calibri" panose="020F0502020204030204" pitchFamily="34" charset="0"/>
                </a:rPr>
                <a:t>Nếu tên riêng gồm hai tiếng: </a:t>
              </a:r>
              <a:r>
                <a:rPr lang="vi-VN" sz="3200" i="1" dirty="0">
                  <a:solidFill>
                    <a:srgbClr val="002060"/>
                  </a:solidFill>
                  <a:latin typeface="Calibri" panose="020F0502020204030204" pitchFamily="34" charset="0"/>
                  <a:cs typeface="Calibri" panose="020F0502020204030204" pitchFamily="34" charset="0"/>
                </a:rPr>
                <a:t>Viết hoa chữ đầu, dấu gạch nối giữa hai chữ, các chữ và dấu gạch nối viết sát nhau, không có khoảng cách.</a:t>
              </a:r>
            </a:p>
          </p:txBody>
        </p:sp>
      </p:grpSp>
      <p:sp>
        <p:nvSpPr>
          <p:cNvPr id="11" name="Title 1">
            <a:extLst>
              <a:ext uri="{FF2B5EF4-FFF2-40B4-BE49-F238E27FC236}">
                <a16:creationId xmlns:a16="http://schemas.microsoft.com/office/drawing/2014/main" id="{1A3A5027-DE0F-4F91-919C-9AD1FD024A20}"/>
              </a:ext>
            </a:extLst>
          </p:cNvPr>
          <p:cNvSpPr txBox="1">
            <a:spLocks/>
          </p:cNvSpPr>
          <p:nvPr/>
        </p:nvSpPr>
        <p:spPr>
          <a:xfrm>
            <a:off x="554230" y="-183595"/>
            <a:ext cx="10515600" cy="13255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4800" dirty="0">
                <a:ln>
                  <a:solidFill>
                    <a:schemeClr val="tx1"/>
                  </a:solidFill>
                </a:ln>
                <a:solidFill>
                  <a:srgbClr val="FFFF00"/>
                </a:solidFill>
                <a:effectLst>
                  <a:glow rad="63500">
                    <a:schemeClr val="accent3">
                      <a:satMod val="175000"/>
                      <a:alpha val="40000"/>
                    </a:schemeClr>
                  </a:glow>
                  <a:innerShdw blurRad="63500" dist="50800" dir="13500000">
                    <a:prstClr val="black">
                      <a:alpha val="50000"/>
                    </a:prstClr>
                  </a:innerShdw>
                </a:effectLst>
                <a:latin typeface="SVN-Poky's" panose="020B0606040200020203" pitchFamily="34" charset="0"/>
              </a:rPr>
              <a:t>Cách</a:t>
            </a:r>
            <a:r>
              <a:rPr lang="vi-VN" sz="4800" dirty="0">
                <a:ln>
                  <a:solidFill>
                    <a:schemeClr val="tx1"/>
                  </a:solidFill>
                </a:ln>
                <a:solidFill>
                  <a:srgbClr val="FF9966"/>
                </a:solidFill>
                <a:effectLst>
                  <a:glow rad="63500">
                    <a:schemeClr val="accent3">
                      <a:satMod val="175000"/>
                      <a:alpha val="40000"/>
                    </a:schemeClr>
                  </a:glow>
                  <a:innerShdw blurRad="63500" dist="50800" dir="13500000">
                    <a:prstClr val="black">
                      <a:alpha val="50000"/>
                    </a:prstClr>
                  </a:innerShdw>
                </a:effectLst>
                <a:latin typeface="SVN-Poky's" panose="020B0606040200020203" pitchFamily="34" charset="0"/>
              </a:rPr>
              <a:t> viết </a:t>
            </a:r>
            <a:r>
              <a:rPr lang="vi-VN" sz="4800" dirty="0">
                <a:ln>
                  <a:solidFill>
                    <a:schemeClr val="tx1"/>
                  </a:solidFill>
                </a:ln>
                <a:solidFill>
                  <a:srgbClr val="00FFFF"/>
                </a:solidFill>
                <a:effectLst>
                  <a:glow rad="63500">
                    <a:schemeClr val="accent3">
                      <a:satMod val="175000"/>
                      <a:alpha val="40000"/>
                    </a:schemeClr>
                  </a:glow>
                  <a:innerShdw blurRad="63500" dist="50800" dir="13500000">
                    <a:prstClr val="black">
                      <a:alpha val="50000"/>
                    </a:prstClr>
                  </a:innerShdw>
                </a:effectLst>
                <a:latin typeface="SVN-Poky's" panose="020B0606040200020203" pitchFamily="34" charset="0"/>
              </a:rPr>
              <a:t>tên</a:t>
            </a:r>
            <a:r>
              <a:rPr lang="vi-VN" sz="4800" dirty="0">
                <a:ln>
                  <a:solidFill>
                    <a:schemeClr val="tx1"/>
                  </a:solidFill>
                </a:ln>
                <a:solidFill>
                  <a:srgbClr val="FF9966"/>
                </a:solidFill>
                <a:effectLst>
                  <a:glow rad="63500">
                    <a:schemeClr val="accent3">
                      <a:satMod val="175000"/>
                      <a:alpha val="40000"/>
                    </a:schemeClr>
                  </a:glow>
                  <a:innerShdw blurRad="63500" dist="50800" dir="13500000">
                    <a:prstClr val="black">
                      <a:alpha val="50000"/>
                    </a:prstClr>
                  </a:innerShdw>
                </a:effectLst>
                <a:latin typeface="SVN-Poky's" panose="020B0606040200020203" pitchFamily="34" charset="0"/>
              </a:rPr>
              <a:t> </a:t>
            </a:r>
            <a:r>
              <a:rPr lang="vi-VN" sz="4800" dirty="0">
                <a:ln>
                  <a:solidFill>
                    <a:schemeClr val="tx1"/>
                  </a:solidFill>
                </a:ln>
                <a:solidFill>
                  <a:srgbClr val="FF99CC"/>
                </a:solidFill>
                <a:effectLst>
                  <a:glow rad="63500">
                    <a:schemeClr val="accent3">
                      <a:satMod val="175000"/>
                      <a:alpha val="40000"/>
                    </a:schemeClr>
                  </a:glow>
                  <a:innerShdw blurRad="63500" dist="50800" dir="13500000">
                    <a:prstClr val="black">
                      <a:alpha val="50000"/>
                    </a:prstClr>
                  </a:innerShdw>
                </a:effectLst>
                <a:latin typeface="SVN-Poky's" panose="020B0606040200020203" pitchFamily="34" charset="0"/>
              </a:rPr>
              <a:t>địa </a:t>
            </a:r>
            <a:r>
              <a:rPr lang="vi-VN" sz="4800" dirty="0">
                <a:ln>
                  <a:solidFill>
                    <a:schemeClr val="tx1"/>
                  </a:solidFill>
                </a:ln>
                <a:solidFill>
                  <a:srgbClr val="92D050"/>
                </a:solidFill>
                <a:effectLst>
                  <a:glow rad="63500">
                    <a:schemeClr val="accent3">
                      <a:satMod val="175000"/>
                      <a:alpha val="40000"/>
                    </a:schemeClr>
                  </a:glow>
                  <a:innerShdw blurRad="63500" dist="50800" dir="13500000">
                    <a:prstClr val="black">
                      <a:alpha val="50000"/>
                    </a:prstClr>
                  </a:innerShdw>
                </a:effectLst>
                <a:latin typeface="SVN-Poky's" panose="020B0606040200020203" pitchFamily="34" charset="0"/>
              </a:rPr>
              <a:t>danh</a:t>
            </a:r>
            <a:r>
              <a:rPr lang="vi-VN" sz="4800" dirty="0">
                <a:ln>
                  <a:solidFill>
                    <a:schemeClr val="tx1"/>
                  </a:solidFill>
                </a:ln>
                <a:solidFill>
                  <a:srgbClr val="FF99CC"/>
                </a:solidFill>
                <a:effectLst>
                  <a:glow rad="63500">
                    <a:schemeClr val="accent3">
                      <a:satMod val="175000"/>
                      <a:alpha val="40000"/>
                    </a:schemeClr>
                  </a:glow>
                  <a:innerShdw blurRad="63500" dist="50800" dir="13500000">
                    <a:prstClr val="black">
                      <a:alpha val="50000"/>
                    </a:prstClr>
                  </a:innerShdw>
                </a:effectLst>
                <a:latin typeface="SVN-Poky's" panose="020B0606040200020203" pitchFamily="34" charset="0"/>
              </a:rPr>
              <a:t> </a:t>
            </a:r>
            <a:r>
              <a:rPr lang="vi-VN" sz="4800" dirty="0">
                <a:ln>
                  <a:solidFill>
                    <a:schemeClr val="tx1"/>
                  </a:solidFill>
                </a:ln>
                <a:solidFill>
                  <a:schemeClr val="accent4">
                    <a:lumMod val="40000"/>
                    <a:lumOff val="60000"/>
                  </a:schemeClr>
                </a:solidFill>
                <a:effectLst>
                  <a:glow rad="63500">
                    <a:schemeClr val="accent3">
                      <a:satMod val="175000"/>
                      <a:alpha val="40000"/>
                    </a:schemeClr>
                  </a:glow>
                  <a:innerShdw blurRad="63500" dist="50800" dir="13500000">
                    <a:prstClr val="black">
                      <a:alpha val="50000"/>
                    </a:prstClr>
                  </a:innerShdw>
                </a:effectLst>
                <a:latin typeface="SVN-Poky's" panose="020B0606040200020203" pitchFamily="34" charset="0"/>
              </a:rPr>
              <a:t>nước</a:t>
            </a:r>
            <a:r>
              <a:rPr lang="vi-VN" sz="4800" dirty="0">
                <a:ln>
                  <a:solidFill>
                    <a:schemeClr val="tx1"/>
                  </a:solidFill>
                </a:ln>
                <a:solidFill>
                  <a:srgbClr val="FF99CC"/>
                </a:solidFill>
                <a:effectLst>
                  <a:glow rad="63500">
                    <a:schemeClr val="accent3">
                      <a:satMod val="175000"/>
                      <a:alpha val="40000"/>
                    </a:schemeClr>
                  </a:glow>
                  <a:innerShdw blurRad="63500" dist="50800" dir="13500000">
                    <a:prstClr val="black">
                      <a:alpha val="50000"/>
                    </a:prstClr>
                  </a:innerShdw>
                </a:effectLst>
                <a:latin typeface="SVN-Poky's" panose="020B0606040200020203" pitchFamily="34" charset="0"/>
              </a:rPr>
              <a:t> </a:t>
            </a:r>
            <a:r>
              <a:rPr lang="vi-VN" sz="4800" dirty="0">
                <a:ln>
                  <a:solidFill>
                    <a:schemeClr val="tx1"/>
                  </a:solidFill>
                </a:ln>
                <a:solidFill>
                  <a:srgbClr val="FF00FF"/>
                </a:solidFill>
                <a:effectLst>
                  <a:glow rad="63500">
                    <a:schemeClr val="accent3">
                      <a:satMod val="175000"/>
                      <a:alpha val="40000"/>
                    </a:schemeClr>
                  </a:glow>
                  <a:innerShdw blurRad="63500" dist="50800" dir="13500000">
                    <a:prstClr val="black">
                      <a:alpha val="50000"/>
                    </a:prstClr>
                  </a:innerShdw>
                </a:effectLst>
                <a:latin typeface="SVN-Poky's" panose="020B0606040200020203" pitchFamily="34" charset="0"/>
              </a:rPr>
              <a:t>ngoài</a:t>
            </a:r>
            <a:endParaRPr lang="en-US" sz="4800" dirty="0">
              <a:ln>
                <a:solidFill>
                  <a:schemeClr val="tx1"/>
                </a:solidFill>
              </a:ln>
              <a:solidFill>
                <a:srgbClr val="FF00FF"/>
              </a:solidFill>
              <a:effectLst>
                <a:glow rad="63500">
                  <a:schemeClr val="accent3">
                    <a:satMod val="175000"/>
                    <a:alpha val="40000"/>
                  </a:schemeClr>
                </a:glow>
                <a:innerShdw blurRad="63500" dist="50800" dir="13500000">
                  <a:prstClr val="black">
                    <a:alpha val="50000"/>
                  </a:prstClr>
                </a:innerShdw>
              </a:effectLst>
              <a:latin typeface="SVN-Poky's" panose="020B0606040200020203" pitchFamily="34" charset="0"/>
            </a:endParaRPr>
          </a:p>
        </p:txBody>
      </p:sp>
    </p:spTree>
    <p:extLst>
      <p:ext uri="{BB962C8B-B14F-4D97-AF65-F5344CB8AC3E}">
        <p14:creationId xmlns:p14="http://schemas.microsoft.com/office/powerpoint/2010/main" val="15324514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0" dur="1000" fill="hold"/>
                                        <p:tgtEl>
                                          <p:spTgt spid="1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
                                        </p:tgtEl>
                                      </p:cBhvr>
                                    </p:animEffect>
                                  </p:childTnLst>
                                </p:cTn>
                              </p:par>
                              <p:par>
                                <p:cTn id="15" presetID="49" presetClass="entr" presetSubtype="0" decel="10000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 calcmode="lin" valueType="num">
                                      <p:cBhvr>
                                        <p:cTn id="19" dur="500" fill="hold"/>
                                        <p:tgtEl>
                                          <p:spTgt spid="20"/>
                                        </p:tgtEl>
                                        <p:attrNameLst>
                                          <p:attrName>style.rotation</p:attrName>
                                        </p:attrNameLst>
                                      </p:cBhvr>
                                      <p:tavLst>
                                        <p:tav tm="0">
                                          <p:val>
                                            <p:fltVal val="360"/>
                                          </p:val>
                                        </p:tav>
                                        <p:tav tm="100000">
                                          <p:val>
                                            <p:fltVal val="0"/>
                                          </p:val>
                                        </p:tav>
                                      </p:tavLst>
                                    </p:anim>
                                    <p:animEffect transition="in" filter="fade">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p:tgtEl>
                                          <p:spTgt spid="22"/>
                                        </p:tgtEl>
                                        <p:attrNameLst>
                                          <p:attrName>ppt_y</p:attrName>
                                        </p:attrNameLst>
                                      </p:cBhvr>
                                      <p:tavLst>
                                        <p:tav tm="0">
                                          <p:val>
                                            <p:strVal val="#ppt_y+#ppt_h*1.125000"/>
                                          </p:val>
                                        </p:tav>
                                        <p:tav tm="100000">
                                          <p:val>
                                            <p:strVal val="#ppt_y"/>
                                          </p:val>
                                        </p:tav>
                                      </p:tavLst>
                                    </p:anim>
                                    <p:animEffect transition="in" filter="wipe(up)">
                                      <p:cBhvr>
                                        <p:cTn id="2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8">
            <a:extLst>
              <a:ext uri="{FF2B5EF4-FFF2-40B4-BE49-F238E27FC236}">
                <a16:creationId xmlns:a16="http://schemas.microsoft.com/office/drawing/2014/main" id="{E926FC8F-8667-297E-E75A-9ADAC6B65D09}"/>
              </a:ext>
            </a:extLst>
          </p:cNvPr>
          <p:cNvPicPr>
            <a:picLocks noChangeAspect="1"/>
          </p:cNvPicPr>
          <p:nvPr/>
        </p:nvPicPr>
        <p:blipFill>
          <a:blip r:embed="rId3"/>
          <a:srcRect/>
          <a:stretch>
            <a:fillRect/>
          </a:stretch>
        </p:blipFill>
        <p:spPr>
          <a:xfrm>
            <a:off x="0" y="5130298"/>
            <a:ext cx="3472768" cy="1727702"/>
          </a:xfrm>
          <a:prstGeom prst="rect">
            <a:avLst/>
          </a:prstGeom>
        </p:spPr>
      </p:pic>
      <p:pic>
        <p:nvPicPr>
          <p:cNvPr id="14" name="Picture 18">
            <a:extLst>
              <a:ext uri="{FF2B5EF4-FFF2-40B4-BE49-F238E27FC236}">
                <a16:creationId xmlns:a16="http://schemas.microsoft.com/office/drawing/2014/main" id="{E926FC8F-8667-297E-E75A-9ADAC6B65D09}"/>
              </a:ext>
            </a:extLst>
          </p:cNvPr>
          <p:cNvPicPr>
            <a:picLocks noChangeAspect="1"/>
          </p:cNvPicPr>
          <p:nvPr/>
        </p:nvPicPr>
        <p:blipFill>
          <a:blip r:embed="rId3"/>
          <a:srcRect/>
          <a:stretch>
            <a:fillRect/>
          </a:stretch>
        </p:blipFill>
        <p:spPr>
          <a:xfrm>
            <a:off x="3278047" y="5130298"/>
            <a:ext cx="3472768" cy="1727702"/>
          </a:xfrm>
          <a:prstGeom prst="rect">
            <a:avLst/>
          </a:prstGeom>
        </p:spPr>
      </p:pic>
      <p:pic>
        <p:nvPicPr>
          <p:cNvPr id="15" name="Picture 18">
            <a:extLst>
              <a:ext uri="{FF2B5EF4-FFF2-40B4-BE49-F238E27FC236}">
                <a16:creationId xmlns:a16="http://schemas.microsoft.com/office/drawing/2014/main" id="{E926FC8F-8667-297E-E75A-9ADAC6B65D09}"/>
              </a:ext>
            </a:extLst>
          </p:cNvPr>
          <p:cNvPicPr>
            <a:picLocks noChangeAspect="1"/>
          </p:cNvPicPr>
          <p:nvPr/>
        </p:nvPicPr>
        <p:blipFill>
          <a:blip r:embed="rId3"/>
          <a:srcRect/>
          <a:stretch>
            <a:fillRect/>
          </a:stretch>
        </p:blipFill>
        <p:spPr>
          <a:xfrm>
            <a:off x="6750815" y="5130298"/>
            <a:ext cx="3472768" cy="1727702"/>
          </a:xfrm>
          <a:prstGeom prst="rect">
            <a:avLst/>
          </a:prstGeom>
        </p:spPr>
      </p:pic>
      <p:pic>
        <p:nvPicPr>
          <p:cNvPr id="17" name="Picture 18">
            <a:extLst>
              <a:ext uri="{FF2B5EF4-FFF2-40B4-BE49-F238E27FC236}">
                <a16:creationId xmlns:a16="http://schemas.microsoft.com/office/drawing/2014/main" id="{E926FC8F-8667-297E-E75A-9ADAC6B65D09}"/>
              </a:ext>
            </a:extLst>
          </p:cNvPr>
          <p:cNvPicPr>
            <a:picLocks noChangeAspect="1"/>
          </p:cNvPicPr>
          <p:nvPr/>
        </p:nvPicPr>
        <p:blipFill>
          <a:blip r:embed="rId3"/>
          <a:srcRect/>
          <a:stretch>
            <a:fillRect/>
          </a:stretch>
        </p:blipFill>
        <p:spPr>
          <a:xfrm>
            <a:off x="9016585" y="5130298"/>
            <a:ext cx="3472768" cy="1727702"/>
          </a:xfrm>
          <a:prstGeom prst="rect">
            <a:avLst/>
          </a:prstGeom>
        </p:spPr>
      </p:pic>
      <p:pic>
        <p:nvPicPr>
          <p:cNvPr id="20" name="Picture 2" descr="Happy Flower Power Sticker for iOS &amp; Android | GIPHY | Happy flowers, Love  heart gif, Happy stickers">
            <a:extLst>
              <a:ext uri="{FF2B5EF4-FFF2-40B4-BE49-F238E27FC236}">
                <a16:creationId xmlns:a16="http://schemas.microsoft.com/office/drawing/2014/main" id="{8A71919D-47DE-C92E-17FB-36034D7DE6E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08342" y="175277"/>
            <a:ext cx="1513671" cy="1513671"/>
          </a:xfrm>
          <a:prstGeom prst="rect">
            <a:avLst/>
          </a:prstGeom>
          <a:noFill/>
          <a:effectLst>
            <a:innerShdw blurRad="63500">
              <a:schemeClr val="bg1">
                <a:lumMod val="65000"/>
                <a:alpha val="50000"/>
              </a:schemeClr>
            </a:innerShdw>
          </a:effectLst>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C208134D-C69E-41CA-A4D7-5E2526C970D5}"/>
              </a:ext>
            </a:extLst>
          </p:cNvPr>
          <p:cNvGrpSpPr/>
          <p:nvPr/>
        </p:nvGrpSpPr>
        <p:grpSpPr>
          <a:xfrm>
            <a:off x="135466" y="16442"/>
            <a:ext cx="8518451" cy="1920306"/>
            <a:chOff x="2496878" y="266093"/>
            <a:chExt cx="8518451" cy="1920306"/>
          </a:xfrm>
        </p:grpSpPr>
        <p:sp>
          <p:nvSpPr>
            <p:cNvPr id="18" name="Title 1">
              <a:extLst>
                <a:ext uri="{FF2B5EF4-FFF2-40B4-BE49-F238E27FC236}">
                  <a16:creationId xmlns:a16="http://schemas.microsoft.com/office/drawing/2014/main" id="{3BAD2B38-9BF3-48E5-9FD5-DB05FD32E01B}"/>
                </a:ext>
              </a:extLst>
            </p:cNvPr>
            <p:cNvSpPr txBox="1">
              <a:spLocks/>
            </p:cNvSpPr>
            <p:nvPr/>
          </p:nvSpPr>
          <p:spPr>
            <a:xfrm>
              <a:off x="2496878" y="266093"/>
              <a:ext cx="8518451" cy="1896893"/>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9600" b="1">
                  <a:ln w="254000">
                    <a:solidFill>
                      <a:schemeClr val="bg1"/>
                    </a:solidFill>
                    <a:prstDash val="solid"/>
                  </a:ln>
                  <a:solidFill>
                    <a:schemeClr val="bg1"/>
                  </a:solidFill>
                  <a:latin typeface="#9Slide05 SVNClementine" panose="020F0502020204030203" pitchFamily="34" charset="0"/>
                </a:rPr>
                <a:t>Tiêu chí đánh giá</a:t>
              </a:r>
            </a:p>
          </p:txBody>
        </p:sp>
        <p:sp>
          <p:nvSpPr>
            <p:cNvPr id="19" name="Title 1">
              <a:extLst>
                <a:ext uri="{FF2B5EF4-FFF2-40B4-BE49-F238E27FC236}">
                  <a16:creationId xmlns:a16="http://schemas.microsoft.com/office/drawing/2014/main" id="{2F9379F3-4E9E-40DD-9A33-0E4A5EF8B29B}"/>
                </a:ext>
              </a:extLst>
            </p:cNvPr>
            <p:cNvSpPr txBox="1">
              <a:spLocks/>
            </p:cNvSpPr>
            <p:nvPr/>
          </p:nvSpPr>
          <p:spPr>
            <a:xfrm>
              <a:off x="2496878" y="289506"/>
              <a:ext cx="7808070" cy="1896893"/>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9600" b="1" dirty="0" err="1">
                  <a:ln w="22225">
                    <a:solidFill>
                      <a:schemeClr val="tx1">
                        <a:lumMod val="95000"/>
                        <a:lumOff val="5000"/>
                      </a:scheme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latin typeface="#9Slide05 SVNClementine" panose="020F0502020204030203" pitchFamily="34" charset="0"/>
                </a:rPr>
                <a:t>Tiêu</a:t>
              </a:r>
              <a:r>
                <a:rPr lang="en-US" sz="9600" b="1" dirty="0">
                  <a:ln w="22225">
                    <a:solidFill>
                      <a:schemeClr val="tx1">
                        <a:lumMod val="95000"/>
                        <a:lumOff val="5000"/>
                      </a:scheme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latin typeface="#9Slide05 SVNClementine" panose="020F0502020204030203" pitchFamily="34" charset="0"/>
                </a:rPr>
                <a:t> </a:t>
              </a:r>
              <a:r>
                <a:rPr lang="en-US" sz="9600" b="1" dirty="0" err="1">
                  <a:ln w="22225">
                    <a:solidFill>
                      <a:schemeClr val="tx1">
                        <a:lumMod val="95000"/>
                        <a:lumOff val="5000"/>
                      </a:scheme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latin typeface="#9Slide05 SVNClementine" panose="020F0502020204030203" pitchFamily="34" charset="0"/>
                </a:rPr>
                <a:t>chí</a:t>
              </a:r>
              <a:r>
                <a:rPr lang="en-US" sz="9600" b="1" dirty="0">
                  <a:ln w="22225">
                    <a:solidFill>
                      <a:schemeClr val="tx1">
                        <a:lumMod val="95000"/>
                        <a:lumOff val="5000"/>
                      </a:scheme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latin typeface="#9Slide05 SVNClementine" panose="020F0502020204030203" pitchFamily="34" charset="0"/>
                </a:rPr>
                <a:t> </a:t>
              </a:r>
              <a:r>
                <a:rPr lang="en-US" sz="9600" b="1" dirty="0" err="1">
                  <a:ln w="22225">
                    <a:solidFill>
                      <a:schemeClr val="tx1">
                        <a:lumMod val="95000"/>
                        <a:lumOff val="5000"/>
                      </a:scheme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latin typeface="#9Slide05 SVNClementine" panose="020F0502020204030203" pitchFamily="34" charset="0"/>
                </a:rPr>
                <a:t>đánh</a:t>
              </a:r>
              <a:r>
                <a:rPr lang="en-US" sz="9600" b="1" dirty="0">
                  <a:ln w="22225">
                    <a:solidFill>
                      <a:schemeClr val="tx1">
                        <a:lumMod val="95000"/>
                        <a:lumOff val="5000"/>
                      </a:scheme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latin typeface="#9Slide05 SVNClementine" panose="020F0502020204030203" pitchFamily="34" charset="0"/>
                </a:rPr>
                <a:t> </a:t>
              </a:r>
              <a:r>
                <a:rPr lang="en-US" sz="9600" b="1" dirty="0" err="1">
                  <a:ln w="22225">
                    <a:solidFill>
                      <a:schemeClr val="tx1">
                        <a:lumMod val="95000"/>
                        <a:lumOff val="5000"/>
                      </a:scheme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latin typeface="#9Slide05 SVNClementine" panose="020F0502020204030203" pitchFamily="34" charset="0"/>
                </a:rPr>
                <a:t>giá</a:t>
              </a:r>
              <a:endParaRPr lang="en-US" sz="9600" b="1" dirty="0">
                <a:ln w="22225">
                  <a:solidFill>
                    <a:schemeClr val="tx1">
                      <a:lumMod val="95000"/>
                      <a:lumOff val="5000"/>
                    </a:scheme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latin typeface="#9Slide05 SVNClementine" panose="020F0502020204030203" pitchFamily="34" charset="0"/>
              </a:endParaRPr>
            </a:p>
          </p:txBody>
        </p:sp>
      </p:grpSp>
      <p:grpSp>
        <p:nvGrpSpPr>
          <p:cNvPr id="21" name="Group 20">
            <a:extLst>
              <a:ext uri="{FF2B5EF4-FFF2-40B4-BE49-F238E27FC236}">
                <a16:creationId xmlns:a16="http://schemas.microsoft.com/office/drawing/2014/main" id="{7D1AE0C7-FABD-44BC-8620-2376A2D3CC7D}"/>
              </a:ext>
            </a:extLst>
          </p:cNvPr>
          <p:cNvGrpSpPr/>
          <p:nvPr/>
        </p:nvGrpSpPr>
        <p:grpSpPr>
          <a:xfrm>
            <a:off x="3038732" y="1913335"/>
            <a:ext cx="7184851" cy="1534601"/>
            <a:chOff x="1576923" y="2093033"/>
            <a:chExt cx="7184851" cy="1534601"/>
          </a:xfrm>
        </p:grpSpPr>
        <p:sp>
          <p:nvSpPr>
            <p:cNvPr id="25" name="Rectangle: Rounded Corners 26">
              <a:extLst>
                <a:ext uri="{FF2B5EF4-FFF2-40B4-BE49-F238E27FC236}">
                  <a16:creationId xmlns:a16="http://schemas.microsoft.com/office/drawing/2014/main" id="{CD9B36FA-DA8B-4C1D-B89B-CACC9FD3F756}"/>
                </a:ext>
              </a:extLst>
            </p:cNvPr>
            <p:cNvSpPr/>
            <p:nvPr/>
          </p:nvSpPr>
          <p:spPr>
            <a:xfrm>
              <a:off x="1576923" y="2093033"/>
              <a:ext cx="5451023" cy="1512711"/>
            </a:xfrm>
            <a:custGeom>
              <a:avLst/>
              <a:gdLst>
                <a:gd name="connsiteX0" fmla="*/ 0 w 5451023"/>
                <a:gd name="connsiteY0" fmla="*/ 252124 h 1512711"/>
                <a:gd name="connsiteX1" fmla="*/ 252124 w 5451023"/>
                <a:gd name="connsiteY1" fmla="*/ 0 h 1512711"/>
                <a:gd name="connsiteX2" fmla="*/ 969406 w 5451023"/>
                <a:gd name="connsiteY2" fmla="*/ 0 h 1512711"/>
                <a:gd name="connsiteX3" fmla="*/ 1587753 w 5451023"/>
                <a:gd name="connsiteY3" fmla="*/ 0 h 1512711"/>
                <a:gd name="connsiteX4" fmla="*/ 2156632 w 5451023"/>
                <a:gd name="connsiteY4" fmla="*/ 0 h 1512711"/>
                <a:gd name="connsiteX5" fmla="*/ 2725512 w 5451023"/>
                <a:gd name="connsiteY5" fmla="*/ 0 h 1512711"/>
                <a:gd name="connsiteX6" fmla="*/ 3393326 w 5451023"/>
                <a:gd name="connsiteY6" fmla="*/ 0 h 1512711"/>
                <a:gd name="connsiteX7" fmla="*/ 4110609 w 5451023"/>
                <a:gd name="connsiteY7" fmla="*/ 0 h 1512711"/>
                <a:gd name="connsiteX8" fmla="*/ 5198899 w 5451023"/>
                <a:gd name="connsiteY8" fmla="*/ 0 h 1512711"/>
                <a:gd name="connsiteX9" fmla="*/ 5451023 w 5451023"/>
                <a:gd name="connsiteY9" fmla="*/ 252124 h 1512711"/>
                <a:gd name="connsiteX10" fmla="*/ 5451023 w 5451023"/>
                <a:gd name="connsiteY10" fmla="*/ 766440 h 1512711"/>
                <a:gd name="connsiteX11" fmla="*/ 5451023 w 5451023"/>
                <a:gd name="connsiteY11" fmla="*/ 1260587 h 1512711"/>
                <a:gd name="connsiteX12" fmla="*/ 5198899 w 5451023"/>
                <a:gd name="connsiteY12" fmla="*/ 1512711 h 1512711"/>
                <a:gd name="connsiteX13" fmla="*/ 4580552 w 5451023"/>
                <a:gd name="connsiteY13" fmla="*/ 1512711 h 1512711"/>
                <a:gd name="connsiteX14" fmla="*/ 3863270 w 5451023"/>
                <a:gd name="connsiteY14" fmla="*/ 1512711 h 1512711"/>
                <a:gd name="connsiteX15" fmla="*/ 3195455 w 5451023"/>
                <a:gd name="connsiteY15" fmla="*/ 1512711 h 1512711"/>
                <a:gd name="connsiteX16" fmla="*/ 2577108 w 5451023"/>
                <a:gd name="connsiteY16" fmla="*/ 1512711 h 1512711"/>
                <a:gd name="connsiteX17" fmla="*/ 1909294 w 5451023"/>
                <a:gd name="connsiteY17" fmla="*/ 1512711 h 1512711"/>
                <a:gd name="connsiteX18" fmla="*/ 1241479 w 5451023"/>
                <a:gd name="connsiteY18" fmla="*/ 1512711 h 1512711"/>
                <a:gd name="connsiteX19" fmla="*/ 252124 w 5451023"/>
                <a:gd name="connsiteY19" fmla="*/ 1512711 h 1512711"/>
                <a:gd name="connsiteX20" fmla="*/ 0 w 5451023"/>
                <a:gd name="connsiteY20" fmla="*/ 1260587 h 1512711"/>
                <a:gd name="connsiteX21" fmla="*/ 0 w 5451023"/>
                <a:gd name="connsiteY21" fmla="*/ 736186 h 1512711"/>
                <a:gd name="connsiteX22" fmla="*/ 0 w 5451023"/>
                <a:gd name="connsiteY22" fmla="*/ 252124 h 151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1023" h="1512711" fill="none" extrusionOk="0">
                  <a:moveTo>
                    <a:pt x="0" y="252124"/>
                  </a:moveTo>
                  <a:cubicBezTo>
                    <a:pt x="-18797" y="140421"/>
                    <a:pt x="111758" y="-11764"/>
                    <a:pt x="252124" y="0"/>
                  </a:cubicBezTo>
                  <a:cubicBezTo>
                    <a:pt x="594480" y="6634"/>
                    <a:pt x="722834" y="3965"/>
                    <a:pt x="969406" y="0"/>
                  </a:cubicBezTo>
                  <a:cubicBezTo>
                    <a:pt x="1215978" y="-3965"/>
                    <a:pt x="1425229" y="26285"/>
                    <a:pt x="1587753" y="0"/>
                  </a:cubicBezTo>
                  <a:cubicBezTo>
                    <a:pt x="1750277" y="-26285"/>
                    <a:pt x="2025779" y="390"/>
                    <a:pt x="2156632" y="0"/>
                  </a:cubicBezTo>
                  <a:cubicBezTo>
                    <a:pt x="2287485" y="-390"/>
                    <a:pt x="2491594" y="10202"/>
                    <a:pt x="2725512" y="0"/>
                  </a:cubicBezTo>
                  <a:cubicBezTo>
                    <a:pt x="2959430" y="-10202"/>
                    <a:pt x="3169440" y="-5908"/>
                    <a:pt x="3393326" y="0"/>
                  </a:cubicBezTo>
                  <a:cubicBezTo>
                    <a:pt x="3617212" y="5908"/>
                    <a:pt x="3872114" y="22252"/>
                    <a:pt x="4110609" y="0"/>
                  </a:cubicBezTo>
                  <a:cubicBezTo>
                    <a:pt x="4349104" y="-22252"/>
                    <a:pt x="4791904" y="-8267"/>
                    <a:pt x="5198899" y="0"/>
                  </a:cubicBezTo>
                  <a:cubicBezTo>
                    <a:pt x="5338265" y="5209"/>
                    <a:pt x="5465457" y="142424"/>
                    <a:pt x="5451023" y="252124"/>
                  </a:cubicBezTo>
                  <a:cubicBezTo>
                    <a:pt x="5436151" y="402611"/>
                    <a:pt x="5449990" y="585112"/>
                    <a:pt x="5451023" y="766440"/>
                  </a:cubicBezTo>
                  <a:cubicBezTo>
                    <a:pt x="5452056" y="947768"/>
                    <a:pt x="5452138" y="1020542"/>
                    <a:pt x="5451023" y="1260587"/>
                  </a:cubicBezTo>
                  <a:cubicBezTo>
                    <a:pt x="5473259" y="1411426"/>
                    <a:pt x="5317995" y="1495165"/>
                    <a:pt x="5198899" y="1512711"/>
                  </a:cubicBezTo>
                  <a:cubicBezTo>
                    <a:pt x="4973779" y="1493696"/>
                    <a:pt x="4748487" y="1484245"/>
                    <a:pt x="4580552" y="1512711"/>
                  </a:cubicBezTo>
                  <a:cubicBezTo>
                    <a:pt x="4412617" y="1541177"/>
                    <a:pt x="4070615" y="1539471"/>
                    <a:pt x="3863270" y="1512711"/>
                  </a:cubicBezTo>
                  <a:cubicBezTo>
                    <a:pt x="3655925" y="1485951"/>
                    <a:pt x="3385097" y="1543313"/>
                    <a:pt x="3195455" y="1512711"/>
                  </a:cubicBezTo>
                  <a:cubicBezTo>
                    <a:pt x="3005814" y="1482109"/>
                    <a:pt x="2728653" y="1513433"/>
                    <a:pt x="2577108" y="1512711"/>
                  </a:cubicBezTo>
                  <a:cubicBezTo>
                    <a:pt x="2425563" y="1511989"/>
                    <a:pt x="2180420" y="1507517"/>
                    <a:pt x="1909294" y="1512711"/>
                  </a:cubicBezTo>
                  <a:cubicBezTo>
                    <a:pt x="1638168" y="1517905"/>
                    <a:pt x="1427632" y="1502366"/>
                    <a:pt x="1241479" y="1512711"/>
                  </a:cubicBezTo>
                  <a:cubicBezTo>
                    <a:pt x="1055327" y="1523056"/>
                    <a:pt x="706606" y="1545964"/>
                    <a:pt x="252124" y="1512711"/>
                  </a:cubicBezTo>
                  <a:cubicBezTo>
                    <a:pt x="116736" y="1508023"/>
                    <a:pt x="-13615" y="1386989"/>
                    <a:pt x="0" y="1260587"/>
                  </a:cubicBezTo>
                  <a:cubicBezTo>
                    <a:pt x="25464" y="1133226"/>
                    <a:pt x="6669" y="920331"/>
                    <a:pt x="0" y="736186"/>
                  </a:cubicBezTo>
                  <a:cubicBezTo>
                    <a:pt x="-6669" y="552041"/>
                    <a:pt x="17437" y="398591"/>
                    <a:pt x="0" y="252124"/>
                  </a:cubicBezTo>
                  <a:close/>
                </a:path>
                <a:path w="5451023" h="1512711" stroke="0" extrusionOk="0">
                  <a:moveTo>
                    <a:pt x="0" y="252124"/>
                  </a:moveTo>
                  <a:cubicBezTo>
                    <a:pt x="-6425" y="102415"/>
                    <a:pt x="123738" y="-325"/>
                    <a:pt x="252124" y="0"/>
                  </a:cubicBezTo>
                  <a:cubicBezTo>
                    <a:pt x="506579" y="1433"/>
                    <a:pt x="647716" y="-19151"/>
                    <a:pt x="870471" y="0"/>
                  </a:cubicBezTo>
                  <a:cubicBezTo>
                    <a:pt x="1093226" y="19151"/>
                    <a:pt x="1264335" y="-4855"/>
                    <a:pt x="1389882" y="0"/>
                  </a:cubicBezTo>
                  <a:cubicBezTo>
                    <a:pt x="1515429" y="4855"/>
                    <a:pt x="1747577" y="18128"/>
                    <a:pt x="1909294" y="0"/>
                  </a:cubicBezTo>
                  <a:cubicBezTo>
                    <a:pt x="2071011" y="-18128"/>
                    <a:pt x="2204508" y="8344"/>
                    <a:pt x="2379237" y="0"/>
                  </a:cubicBezTo>
                  <a:cubicBezTo>
                    <a:pt x="2553966" y="-8344"/>
                    <a:pt x="2712771" y="-23771"/>
                    <a:pt x="2898649" y="0"/>
                  </a:cubicBezTo>
                  <a:cubicBezTo>
                    <a:pt x="3084527" y="23771"/>
                    <a:pt x="3277764" y="-6641"/>
                    <a:pt x="3516995" y="0"/>
                  </a:cubicBezTo>
                  <a:cubicBezTo>
                    <a:pt x="3756226" y="6641"/>
                    <a:pt x="4016550" y="25489"/>
                    <a:pt x="4184810" y="0"/>
                  </a:cubicBezTo>
                  <a:cubicBezTo>
                    <a:pt x="4353070" y="-25489"/>
                    <a:pt x="4774374" y="37785"/>
                    <a:pt x="5198899" y="0"/>
                  </a:cubicBezTo>
                  <a:cubicBezTo>
                    <a:pt x="5345234" y="2264"/>
                    <a:pt x="5445491" y="117509"/>
                    <a:pt x="5451023" y="252124"/>
                  </a:cubicBezTo>
                  <a:cubicBezTo>
                    <a:pt x="5438634" y="470700"/>
                    <a:pt x="5456611" y="646116"/>
                    <a:pt x="5451023" y="746271"/>
                  </a:cubicBezTo>
                  <a:cubicBezTo>
                    <a:pt x="5445435" y="846426"/>
                    <a:pt x="5429933" y="1154880"/>
                    <a:pt x="5451023" y="1260587"/>
                  </a:cubicBezTo>
                  <a:cubicBezTo>
                    <a:pt x="5441509" y="1410342"/>
                    <a:pt x="5331518" y="1530627"/>
                    <a:pt x="5198899" y="1512711"/>
                  </a:cubicBezTo>
                  <a:cubicBezTo>
                    <a:pt x="4992731" y="1488568"/>
                    <a:pt x="4793983" y="1510030"/>
                    <a:pt x="4481617" y="1512711"/>
                  </a:cubicBezTo>
                  <a:cubicBezTo>
                    <a:pt x="4169251" y="1515392"/>
                    <a:pt x="4102212" y="1503923"/>
                    <a:pt x="3863270" y="1512711"/>
                  </a:cubicBezTo>
                  <a:cubicBezTo>
                    <a:pt x="3624328" y="1521499"/>
                    <a:pt x="3540802" y="1512840"/>
                    <a:pt x="3244923" y="1512711"/>
                  </a:cubicBezTo>
                  <a:cubicBezTo>
                    <a:pt x="2949044" y="1512582"/>
                    <a:pt x="2786451" y="1527990"/>
                    <a:pt x="2626576" y="1512711"/>
                  </a:cubicBezTo>
                  <a:cubicBezTo>
                    <a:pt x="2466701" y="1497432"/>
                    <a:pt x="2332914" y="1517509"/>
                    <a:pt x="2156632" y="1512711"/>
                  </a:cubicBezTo>
                  <a:cubicBezTo>
                    <a:pt x="1980350" y="1507913"/>
                    <a:pt x="1679320" y="1538475"/>
                    <a:pt x="1439350" y="1512711"/>
                  </a:cubicBezTo>
                  <a:cubicBezTo>
                    <a:pt x="1199380" y="1486947"/>
                    <a:pt x="1150645" y="1520785"/>
                    <a:pt x="969406" y="1512711"/>
                  </a:cubicBezTo>
                  <a:cubicBezTo>
                    <a:pt x="788167" y="1504637"/>
                    <a:pt x="428833" y="1477518"/>
                    <a:pt x="252124" y="1512711"/>
                  </a:cubicBezTo>
                  <a:cubicBezTo>
                    <a:pt x="139393" y="1531832"/>
                    <a:pt x="-26248" y="1412828"/>
                    <a:pt x="0" y="1260587"/>
                  </a:cubicBezTo>
                  <a:cubicBezTo>
                    <a:pt x="-11330" y="1042845"/>
                    <a:pt x="-14593" y="962360"/>
                    <a:pt x="0" y="766440"/>
                  </a:cubicBezTo>
                  <a:cubicBezTo>
                    <a:pt x="14593" y="570520"/>
                    <a:pt x="21324" y="381770"/>
                    <a:pt x="0" y="252124"/>
                  </a:cubicBezTo>
                  <a:close/>
                </a:path>
              </a:pathLst>
            </a:custGeom>
            <a:solidFill>
              <a:schemeClr val="bg1"/>
            </a:solidFill>
            <a:ln w="28575">
              <a:solidFill>
                <a:srgbClr val="FFFF00"/>
              </a:solidFill>
              <a:extLst>
                <a:ext uri="{C807C97D-BFC1-408E-A445-0C87EB9F89A2}">
                  <ask:lineSketchStyleProps xmlns:ask="http://schemas.microsoft.com/office/drawing/2018/sketchyshapes" sd="271751559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ent Placeholder 2">
              <a:extLst>
                <a:ext uri="{FF2B5EF4-FFF2-40B4-BE49-F238E27FC236}">
                  <a16:creationId xmlns:a16="http://schemas.microsoft.com/office/drawing/2014/main" id="{BF75DB9E-6B44-47A7-A53D-86FD46098BE5}"/>
                </a:ext>
              </a:extLst>
            </p:cNvPr>
            <p:cNvSpPr txBox="1">
              <a:spLocks/>
            </p:cNvSpPr>
            <p:nvPr/>
          </p:nvSpPr>
          <p:spPr>
            <a:xfrm>
              <a:off x="1837582" y="2380080"/>
              <a:ext cx="6924192" cy="12475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dirty="0">
                  <a:solidFill>
                    <a:srgbClr val="FF0000"/>
                  </a:solidFill>
                </a:rPr>
                <a:t>1. </a:t>
              </a:r>
              <a:r>
                <a:rPr lang="en-US" sz="4400" dirty="0"/>
                <a:t>Sai </a:t>
              </a:r>
              <a:r>
                <a:rPr lang="en-US" sz="4400" dirty="0" err="1"/>
                <a:t>không</a:t>
              </a:r>
              <a:r>
                <a:rPr lang="en-US" sz="4400" dirty="0"/>
                <a:t> </a:t>
              </a:r>
              <a:r>
                <a:rPr lang="en-US" sz="4400" dirty="0" err="1"/>
                <a:t>quá</a:t>
              </a:r>
              <a:r>
                <a:rPr lang="en-US" sz="4400" dirty="0"/>
                <a:t> 5 </a:t>
              </a:r>
              <a:r>
                <a:rPr lang="vi-VN" sz="4400" dirty="0"/>
                <a:t>lỗi.</a:t>
              </a:r>
              <a:endParaRPr lang="en-US" sz="4400" dirty="0"/>
            </a:p>
          </p:txBody>
        </p:sp>
      </p:grpSp>
      <p:grpSp>
        <p:nvGrpSpPr>
          <p:cNvPr id="27" name="Group 26">
            <a:extLst>
              <a:ext uri="{FF2B5EF4-FFF2-40B4-BE49-F238E27FC236}">
                <a16:creationId xmlns:a16="http://schemas.microsoft.com/office/drawing/2014/main" id="{50F3821D-3032-404E-BB3F-12589A977FDB}"/>
              </a:ext>
            </a:extLst>
          </p:cNvPr>
          <p:cNvGrpSpPr/>
          <p:nvPr/>
        </p:nvGrpSpPr>
        <p:grpSpPr>
          <a:xfrm>
            <a:off x="4298198" y="3193907"/>
            <a:ext cx="5451023" cy="1733561"/>
            <a:chOff x="2836389" y="3373605"/>
            <a:chExt cx="5451023" cy="1733561"/>
          </a:xfrm>
        </p:grpSpPr>
        <p:sp>
          <p:nvSpPr>
            <p:cNvPr id="28" name="Rectangle: Rounded Corners 31">
              <a:extLst>
                <a:ext uri="{FF2B5EF4-FFF2-40B4-BE49-F238E27FC236}">
                  <a16:creationId xmlns:a16="http://schemas.microsoft.com/office/drawing/2014/main" id="{14BD5BFF-78F3-48DC-93EA-9D30C578059A}"/>
                </a:ext>
              </a:extLst>
            </p:cNvPr>
            <p:cNvSpPr/>
            <p:nvPr/>
          </p:nvSpPr>
          <p:spPr>
            <a:xfrm>
              <a:off x="2836389" y="3373605"/>
              <a:ext cx="5451023" cy="1733561"/>
            </a:xfrm>
            <a:custGeom>
              <a:avLst/>
              <a:gdLst>
                <a:gd name="connsiteX0" fmla="*/ 0 w 5451023"/>
                <a:gd name="connsiteY0" fmla="*/ 288933 h 1733561"/>
                <a:gd name="connsiteX1" fmla="*/ 288933 w 5451023"/>
                <a:gd name="connsiteY1" fmla="*/ 0 h 1733561"/>
                <a:gd name="connsiteX2" fmla="*/ 985098 w 5451023"/>
                <a:gd name="connsiteY2" fmla="*/ 0 h 1733561"/>
                <a:gd name="connsiteX3" fmla="*/ 1681264 w 5451023"/>
                <a:gd name="connsiteY3" fmla="*/ 0 h 1733561"/>
                <a:gd name="connsiteX4" fmla="*/ 2279966 w 5451023"/>
                <a:gd name="connsiteY4" fmla="*/ 0 h 1733561"/>
                <a:gd name="connsiteX5" fmla="*/ 2976131 w 5451023"/>
                <a:gd name="connsiteY5" fmla="*/ 0 h 1733561"/>
                <a:gd name="connsiteX6" fmla="*/ 3623565 w 5451023"/>
                <a:gd name="connsiteY6" fmla="*/ 0 h 1733561"/>
                <a:gd name="connsiteX7" fmla="*/ 4270998 w 5451023"/>
                <a:gd name="connsiteY7" fmla="*/ 0 h 1733561"/>
                <a:gd name="connsiteX8" fmla="*/ 5162090 w 5451023"/>
                <a:gd name="connsiteY8" fmla="*/ 0 h 1733561"/>
                <a:gd name="connsiteX9" fmla="*/ 5451023 w 5451023"/>
                <a:gd name="connsiteY9" fmla="*/ 288933 h 1733561"/>
                <a:gd name="connsiteX10" fmla="*/ 5451023 w 5451023"/>
                <a:gd name="connsiteY10" fmla="*/ 832110 h 1733561"/>
                <a:gd name="connsiteX11" fmla="*/ 5451023 w 5451023"/>
                <a:gd name="connsiteY11" fmla="*/ 1444628 h 1733561"/>
                <a:gd name="connsiteX12" fmla="*/ 5162090 w 5451023"/>
                <a:gd name="connsiteY12" fmla="*/ 1733561 h 1733561"/>
                <a:gd name="connsiteX13" fmla="*/ 4417193 w 5451023"/>
                <a:gd name="connsiteY13" fmla="*/ 1733561 h 1733561"/>
                <a:gd name="connsiteX14" fmla="*/ 3818491 w 5451023"/>
                <a:gd name="connsiteY14" fmla="*/ 1733561 h 1733561"/>
                <a:gd name="connsiteX15" fmla="*/ 3268520 w 5451023"/>
                <a:gd name="connsiteY15" fmla="*/ 1733561 h 1733561"/>
                <a:gd name="connsiteX16" fmla="*/ 2474892 w 5451023"/>
                <a:gd name="connsiteY16" fmla="*/ 1733561 h 1733561"/>
                <a:gd name="connsiteX17" fmla="*/ 1729995 w 5451023"/>
                <a:gd name="connsiteY17" fmla="*/ 1733561 h 1733561"/>
                <a:gd name="connsiteX18" fmla="*/ 1033830 w 5451023"/>
                <a:gd name="connsiteY18" fmla="*/ 1733561 h 1733561"/>
                <a:gd name="connsiteX19" fmla="*/ 288933 w 5451023"/>
                <a:gd name="connsiteY19" fmla="*/ 1733561 h 1733561"/>
                <a:gd name="connsiteX20" fmla="*/ 0 w 5451023"/>
                <a:gd name="connsiteY20" fmla="*/ 1444628 h 1733561"/>
                <a:gd name="connsiteX21" fmla="*/ 0 w 5451023"/>
                <a:gd name="connsiteY21" fmla="*/ 889894 h 1733561"/>
                <a:gd name="connsiteX22" fmla="*/ 0 w 5451023"/>
                <a:gd name="connsiteY22" fmla="*/ 288933 h 1733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1023" h="1733561" fill="none" extrusionOk="0">
                  <a:moveTo>
                    <a:pt x="0" y="288933"/>
                  </a:moveTo>
                  <a:cubicBezTo>
                    <a:pt x="389" y="118839"/>
                    <a:pt x="125346" y="-15701"/>
                    <a:pt x="288933" y="0"/>
                  </a:cubicBezTo>
                  <a:cubicBezTo>
                    <a:pt x="627042" y="2271"/>
                    <a:pt x="685876" y="23586"/>
                    <a:pt x="985098" y="0"/>
                  </a:cubicBezTo>
                  <a:cubicBezTo>
                    <a:pt x="1284321" y="-23586"/>
                    <a:pt x="1348317" y="-9638"/>
                    <a:pt x="1681264" y="0"/>
                  </a:cubicBezTo>
                  <a:cubicBezTo>
                    <a:pt x="2014211" y="9638"/>
                    <a:pt x="1985623" y="-28038"/>
                    <a:pt x="2279966" y="0"/>
                  </a:cubicBezTo>
                  <a:cubicBezTo>
                    <a:pt x="2574309" y="28038"/>
                    <a:pt x="2652821" y="-4808"/>
                    <a:pt x="2976131" y="0"/>
                  </a:cubicBezTo>
                  <a:cubicBezTo>
                    <a:pt x="3299441" y="4808"/>
                    <a:pt x="3431605" y="21284"/>
                    <a:pt x="3623565" y="0"/>
                  </a:cubicBezTo>
                  <a:cubicBezTo>
                    <a:pt x="3815525" y="-21284"/>
                    <a:pt x="4114718" y="-26063"/>
                    <a:pt x="4270998" y="0"/>
                  </a:cubicBezTo>
                  <a:cubicBezTo>
                    <a:pt x="4427278" y="26063"/>
                    <a:pt x="4884698" y="-22089"/>
                    <a:pt x="5162090" y="0"/>
                  </a:cubicBezTo>
                  <a:cubicBezTo>
                    <a:pt x="5313574" y="1627"/>
                    <a:pt x="5472660" y="156567"/>
                    <a:pt x="5451023" y="288933"/>
                  </a:cubicBezTo>
                  <a:cubicBezTo>
                    <a:pt x="5471157" y="525420"/>
                    <a:pt x="5438684" y="579868"/>
                    <a:pt x="5451023" y="832110"/>
                  </a:cubicBezTo>
                  <a:cubicBezTo>
                    <a:pt x="5463362" y="1084352"/>
                    <a:pt x="5455573" y="1240781"/>
                    <a:pt x="5451023" y="1444628"/>
                  </a:cubicBezTo>
                  <a:cubicBezTo>
                    <a:pt x="5451494" y="1607961"/>
                    <a:pt x="5317803" y="1738019"/>
                    <a:pt x="5162090" y="1733561"/>
                  </a:cubicBezTo>
                  <a:cubicBezTo>
                    <a:pt x="4940966" y="1737401"/>
                    <a:pt x="4571172" y="1763561"/>
                    <a:pt x="4417193" y="1733561"/>
                  </a:cubicBezTo>
                  <a:cubicBezTo>
                    <a:pt x="4263214" y="1703561"/>
                    <a:pt x="4032987" y="1756470"/>
                    <a:pt x="3818491" y="1733561"/>
                  </a:cubicBezTo>
                  <a:cubicBezTo>
                    <a:pt x="3603995" y="1710652"/>
                    <a:pt x="3511295" y="1753511"/>
                    <a:pt x="3268520" y="1733561"/>
                  </a:cubicBezTo>
                  <a:cubicBezTo>
                    <a:pt x="3025745" y="1713611"/>
                    <a:pt x="2671654" y="1747543"/>
                    <a:pt x="2474892" y="1733561"/>
                  </a:cubicBezTo>
                  <a:cubicBezTo>
                    <a:pt x="2278130" y="1719579"/>
                    <a:pt x="1944366" y="1699389"/>
                    <a:pt x="1729995" y="1733561"/>
                  </a:cubicBezTo>
                  <a:cubicBezTo>
                    <a:pt x="1515624" y="1767733"/>
                    <a:pt x="1281269" y="1704312"/>
                    <a:pt x="1033830" y="1733561"/>
                  </a:cubicBezTo>
                  <a:cubicBezTo>
                    <a:pt x="786391" y="1762810"/>
                    <a:pt x="452130" y="1728204"/>
                    <a:pt x="288933" y="1733561"/>
                  </a:cubicBezTo>
                  <a:cubicBezTo>
                    <a:pt x="117541" y="1730562"/>
                    <a:pt x="29469" y="1616686"/>
                    <a:pt x="0" y="1444628"/>
                  </a:cubicBezTo>
                  <a:cubicBezTo>
                    <a:pt x="-6495" y="1237613"/>
                    <a:pt x="-8296" y="1046574"/>
                    <a:pt x="0" y="889894"/>
                  </a:cubicBezTo>
                  <a:cubicBezTo>
                    <a:pt x="8296" y="733214"/>
                    <a:pt x="24792" y="540950"/>
                    <a:pt x="0" y="288933"/>
                  </a:cubicBezTo>
                  <a:close/>
                </a:path>
                <a:path w="5451023" h="1733561" stroke="0" extrusionOk="0">
                  <a:moveTo>
                    <a:pt x="0" y="288933"/>
                  </a:moveTo>
                  <a:cubicBezTo>
                    <a:pt x="-11657" y="110374"/>
                    <a:pt x="141186" y="-354"/>
                    <a:pt x="288933" y="0"/>
                  </a:cubicBezTo>
                  <a:cubicBezTo>
                    <a:pt x="529963" y="-12365"/>
                    <a:pt x="843659" y="27161"/>
                    <a:pt x="985098" y="0"/>
                  </a:cubicBezTo>
                  <a:cubicBezTo>
                    <a:pt x="1126538" y="-27161"/>
                    <a:pt x="1372441" y="-27274"/>
                    <a:pt x="1583800" y="0"/>
                  </a:cubicBezTo>
                  <a:cubicBezTo>
                    <a:pt x="1795159" y="27274"/>
                    <a:pt x="1966555" y="29663"/>
                    <a:pt x="2182503" y="0"/>
                  </a:cubicBezTo>
                  <a:cubicBezTo>
                    <a:pt x="2398451" y="-29663"/>
                    <a:pt x="2511507" y="14274"/>
                    <a:pt x="2732473" y="0"/>
                  </a:cubicBezTo>
                  <a:cubicBezTo>
                    <a:pt x="2953439" y="-14274"/>
                    <a:pt x="3173852" y="-28989"/>
                    <a:pt x="3331175" y="0"/>
                  </a:cubicBezTo>
                  <a:cubicBezTo>
                    <a:pt x="3488498" y="28989"/>
                    <a:pt x="3848905" y="14460"/>
                    <a:pt x="4027341" y="0"/>
                  </a:cubicBezTo>
                  <a:cubicBezTo>
                    <a:pt x="4205777" y="-14460"/>
                    <a:pt x="4734647" y="-31635"/>
                    <a:pt x="5162090" y="0"/>
                  </a:cubicBezTo>
                  <a:cubicBezTo>
                    <a:pt x="5334040" y="25477"/>
                    <a:pt x="5465733" y="131399"/>
                    <a:pt x="5451023" y="288933"/>
                  </a:cubicBezTo>
                  <a:cubicBezTo>
                    <a:pt x="5467517" y="450391"/>
                    <a:pt x="5440684" y="689500"/>
                    <a:pt x="5451023" y="832110"/>
                  </a:cubicBezTo>
                  <a:cubicBezTo>
                    <a:pt x="5461362" y="974720"/>
                    <a:pt x="5477409" y="1264084"/>
                    <a:pt x="5451023" y="1444628"/>
                  </a:cubicBezTo>
                  <a:cubicBezTo>
                    <a:pt x="5433885" y="1639802"/>
                    <a:pt x="5324829" y="1700215"/>
                    <a:pt x="5162090" y="1733561"/>
                  </a:cubicBezTo>
                  <a:cubicBezTo>
                    <a:pt x="4993716" y="1718968"/>
                    <a:pt x="4667651" y="1734651"/>
                    <a:pt x="4368462" y="1733561"/>
                  </a:cubicBezTo>
                  <a:cubicBezTo>
                    <a:pt x="4069273" y="1732471"/>
                    <a:pt x="4047996" y="1718504"/>
                    <a:pt x="3818491" y="1733561"/>
                  </a:cubicBezTo>
                  <a:cubicBezTo>
                    <a:pt x="3588986" y="1748618"/>
                    <a:pt x="3467344" y="1760508"/>
                    <a:pt x="3122326" y="1733561"/>
                  </a:cubicBezTo>
                  <a:cubicBezTo>
                    <a:pt x="2777308" y="1706614"/>
                    <a:pt x="2751882" y="1749918"/>
                    <a:pt x="2426160" y="1733561"/>
                  </a:cubicBezTo>
                  <a:cubicBezTo>
                    <a:pt x="2100438" y="1717204"/>
                    <a:pt x="1911806" y="1753530"/>
                    <a:pt x="1729995" y="1733561"/>
                  </a:cubicBezTo>
                  <a:cubicBezTo>
                    <a:pt x="1548184" y="1713592"/>
                    <a:pt x="1350919" y="1717941"/>
                    <a:pt x="1180025" y="1733561"/>
                  </a:cubicBezTo>
                  <a:cubicBezTo>
                    <a:pt x="1009131" y="1749182"/>
                    <a:pt x="558301" y="1689965"/>
                    <a:pt x="288933" y="1733561"/>
                  </a:cubicBezTo>
                  <a:cubicBezTo>
                    <a:pt x="149303" y="1706380"/>
                    <a:pt x="7765" y="1594984"/>
                    <a:pt x="0" y="1444628"/>
                  </a:cubicBezTo>
                  <a:cubicBezTo>
                    <a:pt x="-107" y="1299243"/>
                    <a:pt x="3914" y="1029487"/>
                    <a:pt x="0" y="878337"/>
                  </a:cubicBezTo>
                  <a:cubicBezTo>
                    <a:pt x="-3914" y="727187"/>
                    <a:pt x="19345" y="553738"/>
                    <a:pt x="0" y="288933"/>
                  </a:cubicBezTo>
                  <a:close/>
                </a:path>
              </a:pathLst>
            </a:custGeom>
            <a:solidFill>
              <a:schemeClr val="bg1"/>
            </a:solidFill>
            <a:ln w="28575">
              <a:solidFill>
                <a:srgbClr val="FFFF00"/>
              </a:solidFill>
              <a:extLst>
                <a:ext uri="{C807C97D-BFC1-408E-A445-0C87EB9F89A2}">
                  <ask:lineSketchStyleProps xmlns:ask="http://schemas.microsoft.com/office/drawing/2018/sketchyshapes" sd="271751559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ontent Placeholder 2">
              <a:extLst>
                <a:ext uri="{FF2B5EF4-FFF2-40B4-BE49-F238E27FC236}">
                  <a16:creationId xmlns:a16="http://schemas.microsoft.com/office/drawing/2014/main" id="{84EA0261-3875-42E2-9B6C-C0E0AECB4582}"/>
                </a:ext>
              </a:extLst>
            </p:cNvPr>
            <p:cNvSpPr txBox="1">
              <a:spLocks/>
            </p:cNvSpPr>
            <p:nvPr/>
          </p:nvSpPr>
          <p:spPr>
            <a:xfrm>
              <a:off x="3170732" y="3527354"/>
              <a:ext cx="5116680" cy="14782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dirty="0">
                  <a:solidFill>
                    <a:schemeClr val="accent5">
                      <a:lumMod val="75000"/>
                    </a:schemeClr>
                  </a:solidFill>
                </a:rPr>
                <a:t>2. </a:t>
              </a:r>
              <a:r>
                <a:rPr lang="en-US" sz="4400" dirty="0" err="1"/>
                <a:t>Chữ</a:t>
              </a:r>
              <a:r>
                <a:rPr lang="en-US" sz="4400" dirty="0"/>
                <a:t> </a:t>
              </a:r>
              <a:r>
                <a:rPr lang="en-US" sz="4400" dirty="0" err="1"/>
                <a:t>viết</a:t>
              </a:r>
              <a:r>
                <a:rPr lang="en-US" sz="4400" dirty="0"/>
                <a:t> </a:t>
              </a:r>
              <a:r>
                <a:rPr lang="en-US" sz="4400" dirty="0" err="1"/>
                <a:t>rõ</a:t>
              </a:r>
              <a:r>
                <a:rPr lang="en-US" sz="4400" dirty="0"/>
                <a:t> </a:t>
              </a:r>
              <a:r>
                <a:rPr lang="en-US" sz="4400" dirty="0" err="1"/>
                <a:t>ràng</a:t>
              </a:r>
              <a:r>
                <a:rPr lang="en-US" sz="4400" dirty="0"/>
                <a:t>, </a:t>
              </a:r>
              <a:r>
                <a:rPr lang="en-US" sz="4400" dirty="0" err="1"/>
                <a:t>sạch</a:t>
              </a:r>
              <a:r>
                <a:rPr lang="en-US" sz="4400" dirty="0"/>
                <a:t> </a:t>
              </a:r>
              <a:r>
                <a:rPr lang="vi-VN" sz="4400" dirty="0"/>
                <a:t>đẹp.</a:t>
              </a:r>
              <a:endParaRPr lang="en-US" sz="4400" dirty="0"/>
            </a:p>
          </p:txBody>
        </p:sp>
      </p:grpSp>
      <p:grpSp>
        <p:nvGrpSpPr>
          <p:cNvPr id="30" name="Group 29">
            <a:extLst>
              <a:ext uri="{FF2B5EF4-FFF2-40B4-BE49-F238E27FC236}">
                <a16:creationId xmlns:a16="http://schemas.microsoft.com/office/drawing/2014/main" id="{6FE8EBAC-C955-4831-AC83-780705A71C21}"/>
              </a:ext>
            </a:extLst>
          </p:cNvPr>
          <p:cNvGrpSpPr/>
          <p:nvPr/>
        </p:nvGrpSpPr>
        <p:grpSpPr>
          <a:xfrm>
            <a:off x="6059415" y="4630900"/>
            <a:ext cx="5617156" cy="1667668"/>
            <a:chOff x="4634182" y="4810598"/>
            <a:chExt cx="5617156" cy="1667668"/>
          </a:xfrm>
        </p:grpSpPr>
        <p:sp>
          <p:nvSpPr>
            <p:cNvPr id="31" name="Rectangle: Rounded Corners 32">
              <a:extLst>
                <a:ext uri="{FF2B5EF4-FFF2-40B4-BE49-F238E27FC236}">
                  <a16:creationId xmlns:a16="http://schemas.microsoft.com/office/drawing/2014/main" id="{140E5C08-D913-4F44-A3F7-0B699FB582BA}"/>
                </a:ext>
              </a:extLst>
            </p:cNvPr>
            <p:cNvSpPr/>
            <p:nvPr/>
          </p:nvSpPr>
          <p:spPr>
            <a:xfrm>
              <a:off x="4634182" y="4810598"/>
              <a:ext cx="5451023" cy="1576589"/>
            </a:xfrm>
            <a:custGeom>
              <a:avLst/>
              <a:gdLst>
                <a:gd name="connsiteX0" fmla="*/ 0 w 5451023"/>
                <a:gd name="connsiteY0" fmla="*/ 262770 h 1576589"/>
                <a:gd name="connsiteX1" fmla="*/ 262770 w 5451023"/>
                <a:gd name="connsiteY1" fmla="*/ 0 h 1576589"/>
                <a:gd name="connsiteX2" fmla="*/ 976965 w 5451023"/>
                <a:gd name="connsiteY2" fmla="*/ 0 h 1576589"/>
                <a:gd name="connsiteX3" fmla="*/ 1592650 w 5451023"/>
                <a:gd name="connsiteY3" fmla="*/ 0 h 1576589"/>
                <a:gd name="connsiteX4" fmla="*/ 2159081 w 5451023"/>
                <a:gd name="connsiteY4" fmla="*/ 0 h 1576589"/>
                <a:gd name="connsiteX5" fmla="*/ 2725512 w 5451023"/>
                <a:gd name="connsiteY5" fmla="*/ 0 h 1576589"/>
                <a:gd name="connsiteX6" fmla="*/ 3390452 w 5451023"/>
                <a:gd name="connsiteY6" fmla="*/ 0 h 1576589"/>
                <a:gd name="connsiteX7" fmla="*/ 4104647 w 5451023"/>
                <a:gd name="connsiteY7" fmla="*/ 0 h 1576589"/>
                <a:gd name="connsiteX8" fmla="*/ 5188253 w 5451023"/>
                <a:gd name="connsiteY8" fmla="*/ 0 h 1576589"/>
                <a:gd name="connsiteX9" fmla="*/ 5451023 w 5451023"/>
                <a:gd name="connsiteY9" fmla="*/ 262770 h 1576589"/>
                <a:gd name="connsiteX10" fmla="*/ 5451023 w 5451023"/>
                <a:gd name="connsiteY10" fmla="*/ 798805 h 1576589"/>
                <a:gd name="connsiteX11" fmla="*/ 5451023 w 5451023"/>
                <a:gd name="connsiteY11" fmla="*/ 1313819 h 1576589"/>
                <a:gd name="connsiteX12" fmla="*/ 5188253 w 5451023"/>
                <a:gd name="connsiteY12" fmla="*/ 1576589 h 1576589"/>
                <a:gd name="connsiteX13" fmla="*/ 4572568 w 5451023"/>
                <a:gd name="connsiteY13" fmla="*/ 1576589 h 1576589"/>
                <a:gd name="connsiteX14" fmla="*/ 3858373 w 5451023"/>
                <a:gd name="connsiteY14" fmla="*/ 1576589 h 1576589"/>
                <a:gd name="connsiteX15" fmla="*/ 3193432 w 5451023"/>
                <a:gd name="connsiteY15" fmla="*/ 1576589 h 1576589"/>
                <a:gd name="connsiteX16" fmla="*/ 2577747 w 5451023"/>
                <a:gd name="connsiteY16" fmla="*/ 1576589 h 1576589"/>
                <a:gd name="connsiteX17" fmla="*/ 1912807 w 5451023"/>
                <a:gd name="connsiteY17" fmla="*/ 1576589 h 1576589"/>
                <a:gd name="connsiteX18" fmla="*/ 1247867 w 5451023"/>
                <a:gd name="connsiteY18" fmla="*/ 1576589 h 1576589"/>
                <a:gd name="connsiteX19" fmla="*/ 262770 w 5451023"/>
                <a:gd name="connsiteY19" fmla="*/ 1576589 h 1576589"/>
                <a:gd name="connsiteX20" fmla="*/ 0 w 5451023"/>
                <a:gd name="connsiteY20" fmla="*/ 1313819 h 1576589"/>
                <a:gd name="connsiteX21" fmla="*/ 0 w 5451023"/>
                <a:gd name="connsiteY21" fmla="*/ 767274 h 1576589"/>
                <a:gd name="connsiteX22" fmla="*/ 0 w 5451023"/>
                <a:gd name="connsiteY22" fmla="*/ 262770 h 157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1023" h="1576589" fill="none" extrusionOk="0">
                  <a:moveTo>
                    <a:pt x="0" y="262770"/>
                  </a:moveTo>
                  <a:cubicBezTo>
                    <a:pt x="-12239" y="135578"/>
                    <a:pt x="115809" y="-19266"/>
                    <a:pt x="262770" y="0"/>
                  </a:cubicBezTo>
                  <a:cubicBezTo>
                    <a:pt x="503308" y="24729"/>
                    <a:pt x="799421" y="-20091"/>
                    <a:pt x="976965" y="0"/>
                  </a:cubicBezTo>
                  <a:cubicBezTo>
                    <a:pt x="1154509" y="20091"/>
                    <a:pt x="1354634" y="-3013"/>
                    <a:pt x="1592650" y="0"/>
                  </a:cubicBezTo>
                  <a:cubicBezTo>
                    <a:pt x="1830666" y="3013"/>
                    <a:pt x="2005648" y="-10408"/>
                    <a:pt x="2159081" y="0"/>
                  </a:cubicBezTo>
                  <a:cubicBezTo>
                    <a:pt x="2312514" y="10408"/>
                    <a:pt x="2578869" y="8307"/>
                    <a:pt x="2725512" y="0"/>
                  </a:cubicBezTo>
                  <a:cubicBezTo>
                    <a:pt x="2872155" y="-8307"/>
                    <a:pt x="3078469" y="-28616"/>
                    <a:pt x="3390452" y="0"/>
                  </a:cubicBezTo>
                  <a:cubicBezTo>
                    <a:pt x="3702435" y="28616"/>
                    <a:pt x="3871037" y="-32054"/>
                    <a:pt x="4104647" y="0"/>
                  </a:cubicBezTo>
                  <a:cubicBezTo>
                    <a:pt x="4338257" y="32054"/>
                    <a:pt x="4744300" y="-41743"/>
                    <a:pt x="5188253" y="0"/>
                  </a:cubicBezTo>
                  <a:cubicBezTo>
                    <a:pt x="5333481" y="4457"/>
                    <a:pt x="5457807" y="131532"/>
                    <a:pt x="5451023" y="262770"/>
                  </a:cubicBezTo>
                  <a:cubicBezTo>
                    <a:pt x="5465690" y="422068"/>
                    <a:pt x="5442350" y="668880"/>
                    <a:pt x="5451023" y="798805"/>
                  </a:cubicBezTo>
                  <a:cubicBezTo>
                    <a:pt x="5459696" y="928730"/>
                    <a:pt x="5462129" y="1134278"/>
                    <a:pt x="5451023" y="1313819"/>
                  </a:cubicBezTo>
                  <a:cubicBezTo>
                    <a:pt x="5471822" y="1469789"/>
                    <a:pt x="5327017" y="1571051"/>
                    <a:pt x="5188253" y="1576589"/>
                  </a:cubicBezTo>
                  <a:cubicBezTo>
                    <a:pt x="4920130" y="1599775"/>
                    <a:pt x="4828349" y="1571970"/>
                    <a:pt x="4572568" y="1576589"/>
                  </a:cubicBezTo>
                  <a:cubicBezTo>
                    <a:pt x="4316787" y="1581208"/>
                    <a:pt x="4045843" y="1588878"/>
                    <a:pt x="3858373" y="1576589"/>
                  </a:cubicBezTo>
                  <a:cubicBezTo>
                    <a:pt x="3670904" y="1564300"/>
                    <a:pt x="3370597" y="1598536"/>
                    <a:pt x="3193432" y="1576589"/>
                  </a:cubicBezTo>
                  <a:cubicBezTo>
                    <a:pt x="3016267" y="1554642"/>
                    <a:pt x="2803127" y="1548464"/>
                    <a:pt x="2577747" y="1576589"/>
                  </a:cubicBezTo>
                  <a:cubicBezTo>
                    <a:pt x="2352368" y="1604714"/>
                    <a:pt x="2077705" y="1607700"/>
                    <a:pt x="1912807" y="1576589"/>
                  </a:cubicBezTo>
                  <a:cubicBezTo>
                    <a:pt x="1747909" y="1545478"/>
                    <a:pt x="1529017" y="1607516"/>
                    <a:pt x="1247867" y="1576589"/>
                  </a:cubicBezTo>
                  <a:cubicBezTo>
                    <a:pt x="966717" y="1545662"/>
                    <a:pt x="682959" y="1616051"/>
                    <a:pt x="262770" y="1576589"/>
                  </a:cubicBezTo>
                  <a:cubicBezTo>
                    <a:pt x="122093" y="1571183"/>
                    <a:pt x="-8691" y="1450746"/>
                    <a:pt x="0" y="1313819"/>
                  </a:cubicBezTo>
                  <a:cubicBezTo>
                    <a:pt x="10065" y="1089809"/>
                    <a:pt x="-15721" y="1001753"/>
                    <a:pt x="0" y="767274"/>
                  </a:cubicBezTo>
                  <a:cubicBezTo>
                    <a:pt x="15721" y="532796"/>
                    <a:pt x="22875" y="397461"/>
                    <a:pt x="0" y="262770"/>
                  </a:cubicBezTo>
                  <a:close/>
                </a:path>
                <a:path w="5451023" h="1576589" stroke="0" extrusionOk="0">
                  <a:moveTo>
                    <a:pt x="0" y="262770"/>
                  </a:moveTo>
                  <a:cubicBezTo>
                    <a:pt x="-13453" y="95734"/>
                    <a:pt x="151826" y="-1024"/>
                    <a:pt x="262770" y="0"/>
                  </a:cubicBezTo>
                  <a:cubicBezTo>
                    <a:pt x="397762" y="18927"/>
                    <a:pt x="741791" y="24636"/>
                    <a:pt x="878455" y="0"/>
                  </a:cubicBezTo>
                  <a:cubicBezTo>
                    <a:pt x="1015119" y="-24636"/>
                    <a:pt x="1154529" y="-18052"/>
                    <a:pt x="1395631" y="0"/>
                  </a:cubicBezTo>
                  <a:cubicBezTo>
                    <a:pt x="1636733" y="18052"/>
                    <a:pt x="1727022" y="13543"/>
                    <a:pt x="1912807" y="0"/>
                  </a:cubicBezTo>
                  <a:cubicBezTo>
                    <a:pt x="2098592" y="-13543"/>
                    <a:pt x="2160507" y="-19431"/>
                    <a:pt x="2380728" y="0"/>
                  </a:cubicBezTo>
                  <a:cubicBezTo>
                    <a:pt x="2600949" y="19431"/>
                    <a:pt x="2775246" y="3926"/>
                    <a:pt x="2897903" y="0"/>
                  </a:cubicBezTo>
                  <a:cubicBezTo>
                    <a:pt x="3020560" y="-3926"/>
                    <a:pt x="3289429" y="-29105"/>
                    <a:pt x="3513589" y="0"/>
                  </a:cubicBezTo>
                  <a:cubicBezTo>
                    <a:pt x="3737749" y="29105"/>
                    <a:pt x="3851088" y="-8083"/>
                    <a:pt x="4178529" y="0"/>
                  </a:cubicBezTo>
                  <a:cubicBezTo>
                    <a:pt x="4505970" y="8083"/>
                    <a:pt x="4711489" y="-38177"/>
                    <a:pt x="5188253" y="0"/>
                  </a:cubicBezTo>
                  <a:cubicBezTo>
                    <a:pt x="5362076" y="9162"/>
                    <a:pt x="5430273" y="135010"/>
                    <a:pt x="5451023" y="262770"/>
                  </a:cubicBezTo>
                  <a:cubicBezTo>
                    <a:pt x="5452339" y="520048"/>
                    <a:pt x="5428011" y="671976"/>
                    <a:pt x="5451023" y="777784"/>
                  </a:cubicBezTo>
                  <a:cubicBezTo>
                    <a:pt x="5474035" y="883592"/>
                    <a:pt x="5435451" y="1189561"/>
                    <a:pt x="5451023" y="1313819"/>
                  </a:cubicBezTo>
                  <a:cubicBezTo>
                    <a:pt x="5435624" y="1475956"/>
                    <a:pt x="5329740" y="1586425"/>
                    <a:pt x="5188253" y="1576589"/>
                  </a:cubicBezTo>
                  <a:cubicBezTo>
                    <a:pt x="4970914" y="1575646"/>
                    <a:pt x="4700201" y="1571094"/>
                    <a:pt x="4474058" y="1576589"/>
                  </a:cubicBezTo>
                  <a:cubicBezTo>
                    <a:pt x="4247916" y="1582084"/>
                    <a:pt x="4038509" y="1574954"/>
                    <a:pt x="3858373" y="1576589"/>
                  </a:cubicBezTo>
                  <a:cubicBezTo>
                    <a:pt x="3678237" y="1578224"/>
                    <a:pt x="3472277" y="1603025"/>
                    <a:pt x="3242687" y="1576589"/>
                  </a:cubicBezTo>
                  <a:cubicBezTo>
                    <a:pt x="3013097" y="1550153"/>
                    <a:pt x="2904876" y="1562924"/>
                    <a:pt x="2627002" y="1576589"/>
                  </a:cubicBezTo>
                  <a:cubicBezTo>
                    <a:pt x="2349128" y="1590254"/>
                    <a:pt x="2358584" y="1595104"/>
                    <a:pt x="2159081" y="1576589"/>
                  </a:cubicBezTo>
                  <a:cubicBezTo>
                    <a:pt x="1959578" y="1558074"/>
                    <a:pt x="1590823" y="1603284"/>
                    <a:pt x="1444886" y="1576589"/>
                  </a:cubicBezTo>
                  <a:cubicBezTo>
                    <a:pt x="1298950" y="1549894"/>
                    <a:pt x="1168700" y="1563966"/>
                    <a:pt x="976965" y="1576589"/>
                  </a:cubicBezTo>
                  <a:cubicBezTo>
                    <a:pt x="785230" y="1589212"/>
                    <a:pt x="584184" y="1598808"/>
                    <a:pt x="262770" y="1576589"/>
                  </a:cubicBezTo>
                  <a:cubicBezTo>
                    <a:pt x="143735" y="1595404"/>
                    <a:pt x="-3355" y="1460604"/>
                    <a:pt x="0" y="1313819"/>
                  </a:cubicBezTo>
                  <a:cubicBezTo>
                    <a:pt x="-23893" y="1056400"/>
                    <a:pt x="-15278" y="1043615"/>
                    <a:pt x="0" y="798805"/>
                  </a:cubicBezTo>
                  <a:cubicBezTo>
                    <a:pt x="15278" y="553995"/>
                    <a:pt x="40" y="441491"/>
                    <a:pt x="0" y="262770"/>
                  </a:cubicBezTo>
                  <a:close/>
                </a:path>
              </a:pathLst>
            </a:custGeom>
            <a:solidFill>
              <a:schemeClr val="bg1"/>
            </a:solidFill>
            <a:ln w="28575">
              <a:solidFill>
                <a:srgbClr val="FFFF00"/>
              </a:solidFill>
              <a:extLst>
                <a:ext uri="{C807C97D-BFC1-408E-A445-0C87EB9F89A2}">
                  <ask:lineSketchStyleProps xmlns:ask="http://schemas.microsoft.com/office/drawing/2018/sketchyshapes" sd="271751559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ontent Placeholder 2">
              <a:extLst>
                <a:ext uri="{FF2B5EF4-FFF2-40B4-BE49-F238E27FC236}">
                  <a16:creationId xmlns:a16="http://schemas.microsoft.com/office/drawing/2014/main" id="{4F93A566-FA1E-42A6-8B04-4BFAA5F0E60E}"/>
                </a:ext>
              </a:extLst>
            </p:cNvPr>
            <p:cNvSpPr txBox="1">
              <a:spLocks/>
            </p:cNvSpPr>
            <p:nvPr/>
          </p:nvSpPr>
          <p:spPr>
            <a:xfrm>
              <a:off x="5101537" y="4999984"/>
              <a:ext cx="5149801" cy="14782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dirty="0">
                  <a:solidFill>
                    <a:schemeClr val="accent6">
                      <a:lumMod val="75000"/>
                    </a:schemeClr>
                  </a:solidFill>
                </a:rPr>
                <a:t>3. </a:t>
              </a:r>
              <a:r>
                <a:rPr lang="en-US" sz="4400" dirty="0" err="1"/>
                <a:t>Trình</a:t>
              </a:r>
              <a:r>
                <a:rPr lang="en-US" sz="4400" dirty="0"/>
                <a:t> </a:t>
              </a:r>
              <a:r>
                <a:rPr lang="en-US" sz="4400" dirty="0" err="1"/>
                <a:t>bày</a:t>
              </a:r>
              <a:r>
                <a:rPr lang="en-US" sz="4400" dirty="0"/>
                <a:t> </a:t>
              </a:r>
              <a:r>
                <a:rPr lang="en-US" sz="4400" dirty="0" err="1"/>
                <a:t>đúng</a:t>
              </a:r>
              <a:r>
                <a:rPr lang="en-US" sz="4400" dirty="0"/>
                <a:t> </a:t>
              </a:r>
              <a:r>
                <a:rPr lang="en-US" sz="4400" dirty="0" err="1"/>
                <a:t>hình</a:t>
              </a:r>
              <a:r>
                <a:rPr lang="en-US" sz="4400" dirty="0"/>
                <a:t> </a:t>
              </a:r>
              <a:r>
                <a:rPr lang="vi-VN" sz="4400" dirty="0"/>
                <a:t>thức.</a:t>
              </a:r>
              <a:endParaRPr lang="en-US" sz="4400" dirty="0"/>
            </a:p>
          </p:txBody>
        </p:sp>
      </p:grpSp>
      <p:pic>
        <p:nvPicPr>
          <p:cNvPr id="33" name="Picture 4">
            <a:extLst>
              <a:ext uri="{FF2B5EF4-FFF2-40B4-BE49-F238E27FC236}">
                <a16:creationId xmlns:a16="http://schemas.microsoft.com/office/drawing/2014/main" id="{C528F266-FD37-4B48-9DDD-EE64D539A841}"/>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8444" b="92000" l="9947" r="89876">
                        <a14:foregroundMark x1="46359" y1="92444" x2="56661" y2="92222"/>
                        <a14:foregroundMark x1="56661" y1="92222" x2="56661" y2="92222"/>
                        <a14:foregroundMark x1="51510" y1="8889" x2="49201" y2="8444"/>
                      </a14:backgroundRemoval>
                    </a14:imgEffect>
                  </a14:imgLayer>
                </a14:imgProps>
              </a:ext>
              <a:ext uri="{28A0092B-C50C-407E-A947-70E740481C1C}">
                <a14:useLocalDpi xmlns:a14="http://schemas.microsoft.com/office/drawing/2010/main" val="0"/>
              </a:ext>
            </a:extLst>
          </a:blip>
          <a:srcRect/>
          <a:stretch>
            <a:fillRect/>
          </a:stretch>
        </p:blipFill>
        <p:spPr bwMode="auto">
          <a:xfrm>
            <a:off x="-657027" y="3788700"/>
            <a:ext cx="4129795" cy="3300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04698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 calcmode="lin" valueType="num">
                                      <p:cBhvr>
                                        <p:cTn id="9" dur="500" fill="hold"/>
                                        <p:tgtEl>
                                          <p:spTgt spid="20"/>
                                        </p:tgtEl>
                                        <p:attrNameLst>
                                          <p:attrName>style.rotation</p:attrName>
                                        </p:attrNameLst>
                                      </p:cBhvr>
                                      <p:tavLst>
                                        <p:tav tm="0">
                                          <p:val>
                                            <p:fltVal val="360"/>
                                          </p:val>
                                        </p:tav>
                                        <p:tav tm="100000">
                                          <p:val>
                                            <p:fltVal val="0"/>
                                          </p:val>
                                        </p:tav>
                                      </p:tavLst>
                                    </p:anim>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500" fill="hold"/>
                                        <p:tgtEl>
                                          <p:spTgt spid="27"/>
                                        </p:tgtEl>
                                        <p:attrNameLst>
                                          <p:attrName>ppt_x</p:attrName>
                                        </p:attrNameLst>
                                      </p:cBhvr>
                                      <p:tavLst>
                                        <p:tav tm="0">
                                          <p:val>
                                            <p:strVal val="#ppt_x"/>
                                          </p:val>
                                        </p:tav>
                                        <p:tav tm="100000">
                                          <p:val>
                                            <p:strVal val="#ppt_x"/>
                                          </p:val>
                                        </p:tav>
                                      </p:tavLst>
                                    </p:anim>
                                    <p:anim calcmode="lin" valueType="num">
                                      <p:cBhvr additive="base">
                                        <p:cTn id="2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ppt_x"/>
                                          </p:val>
                                        </p:tav>
                                        <p:tav tm="100000">
                                          <p:val>
                                            <p:strVal val="#ppt_x"/>
                                          </p:val>
                                        </p:tav>
                                      </p:tavLst>
                                    </p:anim>
                                    <p:anim calcmode="lin" valueType="num">
                                      <p:cBhvr additive="base">
                                        <p:cTn id="2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8">
            <a:extLst>
              <a:ext uri="{FF2B5EF4-FFF2-40B4-BE49-F238E27FC236}">
                <a16:creationId xmlns:a16="http://schemas.microsoft.com/office/drawing/2014/main" id="{E926FC8F-8667-297E-E75A-9ADAC6B65D09}"/>
              </a:ext>
            </a:extLst>
          </p:cNvPr>
          <p:cNvPicPr>
            <a:picLocks noChangeAspect="1"/>
          </p:cNvPicPr>
          <p:nvPr/>
        </p:nvPicPr>
        <p:blipFill>
          <a:blip r:embed="rId3"/>
          <a:srcRect/>
          <a:stretch>
            <a:fillRect/>
          </a:stretch>
        </p:blipFill>
        <p:spPr>
          <a:xfrm>
            <a:off x="0" y="5130298"/>
            <a:ext cx="3472768" cy="1727702"/>
          </a:xfrm>
          <a:prstGeom prst="rect">
            <a:avLst/>
          </a:prstGeom>
        </p:spPr>
      </p:pic>
      <p:pic>
        <p:nvPicPr>
          <p:cNvPr id="14" name="Picture 18">
            <a:extLst>
              <a:ext uri="{FF2B5EF4-FFF2-40B4-BE49-F238E27FC236}">
                <a16:creationId xmlns:a16="http://schemas.microsoft.com/office/drawing/2014/main" id="{E926FC8F-8667-297E-E75A-9ADAC6B65D09}"/>
              </a:ext>
            </a:extLst>
          </p:cNvPr>
          <p:cNvPicPr>
            <a:picLocks noChangeAspect="1"/>
          </p:cNvPicPr>
          <p:nvPr/>
        </p:nvPicPr>
        <p:blipFill>
          <a:blip r:embed="rId3"/>
          <a:srcRect/>
          <a:stretch>
            <a:fillRect/>
          </a:stretch>
        </p:blipFill>
        <p:spPr>
          <a:xfrm>
            <a:off x="3278047" y="5130298"/>
            <a:ext cx="3472768" cy="1727702"/>
          </a:xfrm>
          <a:prstGeom prst="rect">
            <a:avLst/>
          </a:prstGeom>
        </p:spPr>
      </p:pic>
      <p:pic>
        <p:nvPicPr>
          <p:cNvPr id="15" name="Picture 18">
            <a:extLst>
              <a:ext uri="{FF2B5EF4-FFF2-40B4-BE49-F238E27FC236}">
                <a16:creationId xmlns:a16="http://schemas.microsoft.com/office/drawing/2014/main" id="{E926FC8F-8667-297E-E75A-9ADAC6B65D09}"/>
              </a:ext>
            </a:extLst>
          </p:cNvPr>
          <p:cNvPicPr>
            <a:picLocks noChangeAspect="1"/>
          </p:cNvPicPr>
          <p:nvPr/>
        </p:nvPicPr>
        <p:blipFill>
          <a:blip r:embed="rId3"/>
          <a:srcRect/>
          <a:stretch>
            <a:fillRect/>
          </a:stretch>
        </p:blipFill>
        <p:spPr>
          <a:xfrm>
            <a:off x="6750815" y="5130298"/>
            <a:ext cx="3472768" cy="1727702"/>
          </a:xfrm>
          <a:prstGeom prst="rect">
            <a:avLst/>
          </a:prstGeom>
        </p:spPr>
      </p:pic>
      <p:pic>
        <p:nvPicPr>
          <p:cNvPr id="17" name="Picture 18">
            <a:extLst>
              <a:ext uri="{FF2B5EF4-FFF2-40B4-BE49-F238E27FC236}">
                <a16:creationId xmlns:a16="http://schemas.microsoft.com/office/drawing/2014/main" id="{E926FC8F-8667-297E-E75A-9ADAC6B65D09}"/>
              </a:ext>
            </a:extLst>
          </p:cNvPr>
          <p:cNvPicPr>
            <a:picLocks noChangeAspect="1"/>
          </p:cNvPicPr>
          <p:nvPr/>
        </p:nvPicPr>
        <p:blipFill>
          <a:blip r:embed="rId3"/>
          <a:srcRect/>
          <a:stretch>
            <a:fillRect/>
          </a:stretch>
        </p:blipFill>
        <p:spPr>
          <a:xfrm>
            <a:off x="9016585" y="5130298"/>
            <a:ext cx="3472768" cy="1727702"/>
          </a:xfrm>
          <a:prstGeom prst="rect">
            <a:avLst/>
          </a:prstGeom>
        </p:spPr>
      </p:pic>
      <p:pic>
        <p:nvPicPr>
          <p:cNvPr id="20" name="Picture 2" descr="Happy Flower Power Sticker for iOS &amp; Android | GIPHY | Happy flowers, Love  heart gif, Happy stickers">
            <a:extLst>
              <a:ext uri="{FF2B5EF4-FFF2-40B4-BE49-F238E27FC236}">
                <a16:creationId xmlns:a16="http://schemas.microsoft.com/office/drawing/2014/main" id="{8A71919D-47DE-C92E-17FB-36034D7DE6E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08342" y="175277"/>
            <a:ext cx="1513671" cy="1513671"/>
          </a:xfrm>
          <a:prstGeom prst="rect">
            <a:avLst/>
          </a:prstGeom>
          <a:noFill/>
          <a:effectLst>
            <a:innerShdw blurRad="63500">
              <a:schemeClr val="bg1">
                <a:lumMod val="65000"/>
                <a:alpha val="50000"/>
              </a:schemeClr>
            </a:innerShdw>
          </a:effectLst>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C208134D-C69E-41CA-A4D7-5E2526C970D5}"/>
              </a:ext>
            </a:extLst>
          </p:cNvPr>
          <p:cNvGrpSpPr/>
          <p:nvPr/>
        </p:nvGrpSpPr>
        <p:grpSpPr>
          <a:xfrm>
            <a:off x="3381586" y="735119"/>
            <a:ext cx="8518451" cy="1907657"/>
            <a:chOff x="2496878" y="255329"/>
            <a:chExt cx="8518451" cy="1907657"/>
          </a:xfrm>
        </p:grpSpPr>
        <p:sp>
          <p:nvSpPr>
            <p:cNvPr id="18" name="Title 1">
              <a:extLst>
                <a:ext uri="{FF2B5EF4-FFF2-40B4-BE49-F238E27FC236}">
                  <a16:creationId xmlns:a16="http://schemas.microsoft.com/office/drawing/2014/main" id="{3BAD2B38-9BF3-48E5-9FD5-DB05FD32E01B}"/>
                </a:ext>
              </a:extLst>
            </p:cNvPr>
            <p:cNvSpPr txBox="1">
              <a:spLocks/>
            </p:cNvSpPr>
            <p:nvPr/>
          </p:nvSpPr>
          <p:spPr>
            <a:xfrm>
              <a:off x="2496878" y="266093"/>
              <a:ext cx="8518451" cy="1896893"/>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9600" b="1" dirty="0">
                  <a:ln w="254000">
                    <a:solidFill>
                      <a:schemeClr val="bg1"/>
                    </a:solidFill>
                    <a:prstDash val="solid"/>
                  </a:ln>
                  <a:solidFill>
                    <a:schemeClr val="bg1"/>
                  </a:solidFill>
                  <a:latin typeface="#9Slide05 SVNClementine" panose="020F0502020204030203" pitchFamily="34" charset="0"/>
                </a:rPr>
                <a:t>THỰC HÀNH</a:t>
              </a:r>
              <a:endParaRPr lang="en-US" sz="9600" b="1" dirty="0">
                <a:ln w="254000">
                  <a:solidFill>
                    <a:schemeClr val="bg1"/>
                  </a:solidFill>
                  <a:prstDash val="solid"/>
                </a:ln>
                <a:solidFill>
                  <a:schemeClr val="bg1"/>
                </a:solidFill>
                <a:latin typeface="#9Slide05 SVNClementine" panose="020F0502020204030203" pitchFamily="34" charset="0"/>
              </a:endParaRPr>
            </a:p>
          </p:txBody>
        </p:sp>
        <p:sp>
          <p:nvSpPr>
            <p:cNvPr id="19" name="Title 1">
              <a:extLst>
                <a:ext uri="{FF2B5EF4-FFF2-40B4-BE49-F238E27FC236}">
                  <a16:creationId xmlns:a16="http://schemas.microsoft.com/office/drawing/2014/main" id="{2F9379F3-4E9E-40DD-9A33-0E4A5EF8B29B}"/>
                </a:ext>
              </a:extLst>
            </p:cNvPr>
            <p:cNvSpPr txBox="1">
              <a:spLocks/>
            </p:cNvSpPr>
            <p:nvPr/>
          </p:nvSpPr>
          <p:spPr>
            <a:xfrm>
              <a:off x="2496878" y="255329"/>
              <a:ext cx="7808070" cy="1896893"/>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9600" b="1" dirty="0">
                  <a:ln w="22225">
                    <a:solidFill>
                      <a:schemeClr val="tx1">
                        <a:lumMod val="95000"/>
                        <a:lumOff val="5000"/>
                      </a:scheme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latin typeface="#9Slide05 SVNClementine" panose="020F0502020204030203" pitchFamily="34" charset="0"/>
                </a:rPr>
                <a:t>THỰC</a:t>
              </a:r>
              <a:r>
                <a:rPr lang="en-US" sz="9600" b="1" dirty="0">
                  <a:ln w="22225">
                    <a:solidFill>
                      <a:schemeClr val="tx1">
                        <a:lumMod val="95000"/>
                        <a:lumOff val="5000"/>
                      </a:scheme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latin typeface="#9Slide05 SVNClementine" panose="020F0502020204030203" pitchFamily="34" charset="0"/>
                </a:rPr>
                <a:t> </a:t>
              </a:r>
              <a:r>
                <a:rPr lang="vi-VN" sz="9600" b="1" dirty="0">
                  <a:ln w="22225">
                    <a:solidFill>
                      <a:schemeClr val="tx1">
                        <a:lumMod val="95000"/>
                        <a:lumOff val="5000"/>
                      </a:scheme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latin typeface="#9Slide05 SVNClementine" panose="020F0502020204030203" pitchFamily="34" charset="0"/>
                </a:rPr>
                <a:t>HÀNH</a:t>
              </a:r>
              <a:endParaRPr lang="en-US" sz="9600" b="1" dirty="0">
                <a:ln w="22225">
                  <a:solidFill>
                    <a:schemeClr val="tx1">
                      <a:lumMod val="95000"/>
                      <a:lumOff val="5000"/>
                    </a:scheme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latin typeface="#9Slide05 SVNClementine" panose="020F0502020204030203" pitchFamily="34" charset="0"/>
              </a:endParaRPr>
            </a:p>
          </p:txBody>
        </p:sp>
      </p:grpSp>
      <p:pic>
        <p:nvPicPr>
          <p:cNvPr id="22" name="Picture 21" descr="A picture containing indoor, seat&#10;&#10;Description automatically generated">
            <a:extLst>
              <a:ext uri="{FF2B5EF4-FFF2-40B4-BE49-F238E27FC236}">
                <a16:creationId xmlns:a16="http://schemas.microsoft.com/office/drawing/2014/main" id="{674A67D6-5904-BFC4-69DF-DF3D47A93D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9243013" y="4128598"/>
            <a:ext cx="2207675" cy="2729402"/>
          </a:xfrm>
          <a:prstGeom prst="rect">
            <a:avLst/>
          </a:prstGeom>
        </p:spPr>
      </p:pic>
      <p:pic>
        <p:nvPicPr>
          <p:cNvPr id="23" name="Picture 4" descr="Student Writing (#4) | Free SVG">
            <a:extLst>
              <a:ext uri="{FF2B5EF4-FFF2-40B4-BE49-F238E27FC236}">
                <a16:creationId xmlns:a16="http://schemas.microsoft.com/office/drawing/2014/main" id="{C97F0956-E81D-4043-ACFB-9031EFD5EEE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80322" y="4011757"/>
            <a:ext cx="2784369" cy="278436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Student Writing (#3) | Free SVG">
            <a:extLst>
              <a:ext uri="{FF2B5EF4-FFF2-40B4-BE49-F238E27FC236}">
                <a16:creationId xmlns:a16="http://schemas.microsoft.com/office/drawing/2014/main" id="{5569EB8A-CDCD-4AF4-AC75-BDD58F30966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07268" y="4074341"/>
            <a:ext cx="2687093" cy="268709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Happy Sun And Cloud | Dessin enfantin, Soleil, Dessin enfant">
            <a:extLst>
              <a:ext uri="{FF2B5EF4-FFF2-40B4-BE49-F238E27FC236}">
                <a16:creationId xmlns:a16="http://schemas.microsoft.com/office/drawing/2014/main" id="{0ECBF487-33DD-4D5F-9616-562B1CEE9057}"/>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639308" y="111220"/>
            <a:ext cx="1662550" cy="123033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Butterfly Cute Green - Free vector graphic on Pixabay">
            <a:extLst>
              <a:ext uri="{FF2B5EF4-FFF2-40B4-BE49-F238E27FC236}">
                <a16:creationId xmlns:a16="http://schemas.microsoft.com/office/drawing/2014/main" id="{DBD032DB-CBD8-4742-891E-4EBB637312B4}"/>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144933" y="572883"/>
            <a:ext cx="684531" cy="718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232117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 calcmode="lin" valueType="num">
                                      <p:cBhvr>
                                        <p:cTn id="9" dur="500" fill="hold"/>
                                        <p:tgtEl>
                                          <p:spTgt spid="20"/>
                                        </p:tgtEl>
                                        <p:attrNameLst>
                                          <p:attrName>style.rotation</p:attrName>
                                        </p:attrNameLst>
                                      </p:cBhvr>
                                      <p:tavLst>
                                        <p:tav tm="0">
                                          <p:val>
                                            <p:fltVal val="360"/>
                                          </p:val>
                                        </p:tav>
                                        <p:tav tm="100000">
                                          <p:val>
                                            <p:fltVal val="0"/>
                                          </p:val>
                                        </p:tav>
                                      </p:tavLst>
                                    </p:anim>
                                    <p:animEffect transition="in" filter="fade">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144888B-CEC3-B325-2B58-2EE654036BE9}"/>
              </a:ext>
            </a:extLst>
          </p:cNvPr>
          <p:cNvGrpSpPr/>
          <p:nvPr/>
        </p:nvGrpSpPr>
        <p:grpSpPr>
          <a:xfrm>
            <a:off x="3290127" y="0"/>
            <a:ext cx="6577773" cy="6577773"/>
            <a:chOff x="5494074" y="-76580"/>
            <a:chExt cx="6577773" cy="6577773"/>
          </a:xfrm>
        </p:grpSpPr>
        <p:pic>
          <p:nvPicPr>
            <p:cNvPr id="7" name="Picture 6" descr="Shape&#10;&#10;Description automatically generated with medium confidence">
              <a:extLst>
                <a:ext uri="{FF2B5EF4-FFF2-40B4-BE49-F238E27FC236}">
                  <a16:creationId xmlns:a16="http://schemas.microsoft.com/office/drawing/2014/main" id="{025F53B0-FD4B-B6DB-9EFB-EFCA08434D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4074" y="-76580"/>
              <a:ext cx="6577773" cy="6577773"/>
            </a:xfrm>
            <a:prstGeom prst="rect">
              <a:avLst/>
            </a:prstGeom>
          </p:spPr>
        </p:pic>
        <p:pic>
          <p:nvPicPr>
            <p:cNvPr id="6" name="Picture 5" descr="Icon&#10;&#10;Description automatically generated">
              <a:extLst>
                <a:ext uri="{FF2B5EF4-FFF2-40B4-BE49-F238E27FC236}">
                  <a16:creationId xmlns:a16="http://schemas.microsoft.com/office/drawing/2014/main" id="{0121A48E-7304-2911-5E24-F44B502E67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sp>
        <p:nvSpPr>
          <p:cNvPr id="9" name="TextBox 8"/>
          <p:cNvSpPr txBox="1"/>
          <p:nvPr/>
        </p:nvSpPr>
        <p:spPr>
          <a:xfrm>
            <a:off x="4324350" y="1717675"/>
            <a:ext cx="4381500" cy="2123658"/>
          </a:xfrm>
          <a:prstGeom prst="rect">
            <a:avLst/>
          </a:prstGeom>
          <a:noFill/>
        </p:spPr>
        <p:txBody>
          <a:bodyPr wrap="square" rtlCol="0">
            <a:spAutoFit/>
          </a:bodyPr>
          <a:lstStyle/>
          <a:p>
            <a:pPr algn="ctr"/>
            <a:r>
              <a:rPr lang="en-US" sz="6600" dirty="0"/>
              <a:t>Phân </a:t>
            </a:r>
            <a:r>
              <a:rPr lang="en-US" sz="6600" dirty="0" err="1"/>
              <a:t>biệt</a:t>
            </a:r>
            <a:r>
              <a:rPr lang="en-US" sz="6600" dirty="0"/>
              <a:t>  </a:t>
            </a:r>
            <a:r>
              <a:rPr lang="vi-VN" sz="6600" dirty="0">
                <a:solidFill>
                  <a:srgbClr val="FF0000"/>
                </a:solidFill>
              </a:rPr>
              <a:t>s</a:t>
            </a:r>
            <a:r>
              <a:rPr lang="en-US" sz="6600" dirty="0">
                <a:solidFill>
                  <a:srgbClr val="FF0000"/>
                </a:solidFill>
              </a:rPr>
              <a:t>/</a:t>
            </a:r>
            <a:r>
              <a:rPr lang="vi-VN" sz="6600" dirty="0">
                <a:solidFill>
                  <a:srgbClr val="FF0000"/>
                </a:solidFill>
              </a:rPr>
              <a:t>x</a:t>
            </a:r>
          </a:p>
        </p:txBody>
      </p:sp>
      <p:pic>
        <p:nvPicPr>
          <p:cNvPr id="10" name="Picture 4" descr="Happy Sun And Cloud | Dessin enfantin, Soleil, Dessin enfant">
            <a:extLst>
              <a:ext uri="{FF2B5EF4-FFF2-40B4-BE49-F238E27FC236}">
                <a16:creationId xmlns:a16="http://schemas.microsoft.com/office/drawing/2014/main" id="{0ECBF487-33DD-4D5F-9616-562B1CEE9057}"/>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639308" y="111220"/>
            <a:ext cx="1662550" cy="123033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Butterfly Cute Green - Free vector graphic on Pixabay">
            <a:extLst>
              <a:ext uri="{FF2B5EF4-FFF2-40B4-BE49-F238E27FC236}">
                <a16:creationId xmlns:a16="http://schemas.microsoft.com/office/drawing/2014/main" id="{DBD032DB-CBD8-4742-891E-4EBB637312B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348632" y="111220"/>
            <a:ext cx="684531" cy="71845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ext, vector graphics, clipart&#10;&#10;Description automatically generated">
            <a:extLst>
              <a:ext uri="{FF2B5EF4-FFF2-40B4-BE49-F238E27FC236}">
                <a16:creationId xmlns:a16="http://schemas.microsoft.com/office/drawing/2014/main" id="{1EDBA7AB-C2CB-D851-29ED-063A4B63576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317213">
            <a:off x="9423282" y="5374021"/>
            <a:ext cx="889235" cy="663398"/>
          </a:xfrm>
          <a:prstGeom prst="rect">
            <a:avLst/>
          </a:prstGeom>
        </p:spPr>
      </p:pic>
    </p:spTree>
    <p:extLst>
      <p:ext uri="{BB962C8B-B14F-4D97-AF65-F5344CB8AC3E}">
        <p14:creationId xmlns:p14="http://schemas.microsoft.com/office/powerpoint/2010/main" val="30259090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2" name="Picture 11" descr="A picture containing text, vector graphics, clipart&#10;&#10;Description automatically generated">
            <a:extLst>
              <a:ext uri="{FF2B5EF4-FFF2-40B4-BE49-F238E27FC236}">
                <a16:creationId xmlns:a16="http://schemas.microsoft.com/office/drawing/2014/main" id="{1EDBA7AB-C2CB-D851-29ED-063A4B63576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317213">
            <a:off x="9423282" y="5374021"/>
            <a:ext cx="889235" cy="663398"/>
          </a:xfrm>
          <a:prstGeom prst="rect">
            <a:avLst/>
          </a:prstGeom>
        </p:spPr>
      </p:pic>
      <p:sp>
        <p:nvSpPr>
          <p:cNvPr id="13" name="Rectangle: Rounded Corners 3">
            <a:extLst>
              <a:ext uri="{FF2B5EF4-FFF2-40B4-BE49-F238E27FC236}">
                <a16:creationId xmlns:a16="http://schemas.microsoft.com/office/drawing/2014/main" id="{E300EA5E-3059-43C4-B342-3810E2700E80}"/>
              </a:ext>
            </a:extLst>
          </p:cNvPr>
          <p:cNvSpPr/>
          <p:nvPr/>
        </p:nvSpPr>
        <p:spPr>
          <a:xfrm>
            <a:off x="1210448" y="372970"/>
            <a:ext cx="10264878" cy="1714731"/>
          </a:xfrm>
          <a:prstGeom prst="roundRect">
            <a:avLst/>
          </a:prstGeom>
          <a:solidFill>
            <a:srgbClr val="FFFFFF">
              <a:alpha val="89804"/>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Butterfly Cute Green - Free vector graphic on Pixabay">
            <a:extLst>
              <a:ext uri="{FF2B5EF4-FFF2-40B4-BE49-F238E27FC236}">
                <a16:creationId xmlns:a16="http://schemas.microsoft.com/office/drawing/2014/main" id="{DBD032DB-CBD8-4742-891E-4EBB637312B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133060" y="20808"/>
            <a:ext cx="684531" cy="71845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appy Sun And Cloud | Dessin enfantin, Soleil, Dessin enfant">
            <a:extLst>
              <a:ext uri="{FF2B5EF4-FFF2-40B4-BE49-F238E27FC236}">
                <a16:creationId xmlns:a16="http://schemas.microsoft.com/office/drawing/2014/main" id="{0ECBF487-33DD-4D5F-9616-562B1CEE9057}"/>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0" y="0"/>
            <a:ext cx="1662550" cy="123033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715314" y="380037"/>
            <a:ext cx="9504373" cy="1446550"/>
          </a:xfrm>
          <a:prstGeom prst="rect">
            <a:avLst/>
          </a:prstGeom>
          <a:noFill/>
        </p:spPr>
        <p:txBody>
          <a:bodyPr wrap="square" rtlCol="0">
            <a:spAutoFit/>
          </a:bodyPr>
          <a:lstStyle/>
          <a:p>
            <a:pPr algn="just"/>
            <a:r>
              <a:rPr lang="vi-VN" sz="4400" dirty="0">
                <a:solidFill>
                  <a:srgbClr val="002060"/>
                </a:solidFill>
              </a:rPr>
              <a:t>Em hãy chọn tiếng trong ngoặc phù hợp với mỗi </a:t>
            </a:r>
          </a:p>
        </p:txBody>
      </p:sp>
      <p:pic>
        <p:nvPicPr>
          <p:cNvPr id="19" name="Picture 2" descr="Wallency Happy Sun Wall Art Decal - Nursery Wall Sticker - Peel and Stick  Removable Vinyl Sticker Graphic (12&quot;H x 12&quot;W - Mini) : Amazon.com.au: Home  Improvement">
            <a:extLst>
              <a:ext uri="{FF2B5EF4-FFF2-40B4-BE49-F238E27FC236}">
                <a16:creationId xmlns:a16="http://schemas.microsoft.com/office/drawing/2014/main" id="{046F4D61-B3BA-40A8-A6D5-54E862B55DCB}"/>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7500" b="92461" l="8125" r="91172">
                        <a14:foregroundMark x1="41250" y1="90820" x2="41250" y2="90820"/>
                        <a14:foregroundMark x1="56680" y1="91250" x2="56680" y2="91250"/>
                        <a14:foregroundMark x1="41992" y1="9336" x2="41992" y2="9336"/>
                        <a14:foregroundMark x1="9258" y1="39414" x2="9258" y2="39414"/>
                        <a14:foregroundMark x1="8203" y1="54805" x2="8203" y2="54805"/>
                        <a14:foregroundMark x1="8672" y1="54805" x2="10156" y2="54648"/>
                        <a14:foregroundMark x1="91172" y1="48906" x2="87500" y2="48906"/>
                        <a14:foregroundMark x1="55195" y1="9023" x2="55195" y2="9023"/>
                        <a14:foregroundMark x1="42891" y1="7539" x2="42891" y2="7539"/>
                        <a14:foregroundMark x1="42578" y1="8438" x2="42578" y2="9492"/>
                        <a14:foregroundMark x1="40508" y1="91719" x2="40508" y2="91719"/>
                        <a14:foregroundMark x1="40820" y1="91992" x2="40508" y2="89180"/>
                        <a14:foregroundMark x1="57109" y1="92148" x2="57109" y2="92148"/>
                        <a14:foregroundMark x1="57109" y1="92461" x2="57109" y2="92461"/>
                      </a14:backgroundRemoval>
                    </a14:imgEffect>
                  </a14:imgLayer>
                </a14:imgProps>
              </a:ext>
              <a:ext uri="{28A0092B-C50C-407E-A947-70E740481C1C}">
                <a14:useLocalDpi xmlns:a14="http://schemas.microsoft.com/office/drawing/2010/main" val="0"/>
              </a:ext>
            </a:extLst>
          </a:blip>
          <a:srcRect/>
          <a:stretch>
            <a:fillRect/>
          </a:stretch>
        </p:blipFill>
        <p:spPr bwMode="auto">
          <a:xfrm>
            <a:off x="4837176" y="1146264"/>
            <a:ext cx="680323" cy="680323"/>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p:cNvGrpSpPr/>
          <p:nvPr/>
        </p:nvGrpSpPr>
        <p:grpSpPr>
          <a:xfrm>
            <a:off x="310877" y="2298451"/>
            <a:ext cx="3794779" cy="3881138"/>
            <a:chOff x="1594337" y="1602154"/>
            <a:chExt cx="9003323" cy="3477846"/>
          </a:xfrm>
        </p:grpSpPr>
        <p:sp>
          <p:nvSpPr>
            <p:cNvPr id="24" name="Rounded Rectangle 23"/>
            <p:cNvSpPr/>
            <p:nvPr/>
          </p:nvSpPr>
          <p:spPr>
            <a:xfrm>
              <a:off x="1594337" y="1602154"/>
              <a:ext cx="9003323" cy="347784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Rounded Rectangle 24"/>
            <p:cNvSpPr/>
            <p:nvPr/>
          </p:nvSpPr>
          <p:spPr>
            <a:xfrm>
              <a:off x="1825851" y="1733931"/>
              <a:ext cx="8540294" cy="31757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4800" dirty="0">
                <a:solidFill>
                  <a:schemeClr val="tx1"/>
                </a:solidFill>
                <a:cs typeface="Calibri" panose="020F0502020204030204" pitchFamily="34" charset="0"/>
              </a:endParaRPr>
            </a:p>
            <a:p>
              <a:pPr algn="just"/>
              <a:endParaRPr lang="vi-VN" sz="4800" dirty="0">
                <a:solidFill>
                  <a:schemeClr val="tx1"/>
                </a:solidFill>
                <a:cs typeface="Calibri" panose="020F0502020204030204" pitchFamily="34" charset="0"/>
              </a:endParaRPr>
            </a:p>
            <a:p>
              <a:pPr algn="just"/>
              <a:endParaRPr lang="vi-VN" sz="3000" dirty="0">
                <a:solidFill>
                  <a:schemeClr val="tx1"/>
                </a:solidFill>
                <a:cs typeface="Calibri" panose="020F0502020204030204" pitchFamily="34" charset="0"/>
              </a:endParaRPr>
            </a:p>
          </p:txBody>
        </p:sp>
      </p:grpSp>
      <p:sp>
        <p:nvSpPr>
          <p:cNvPr id="26" name="Rectangle: Rounded Corners 79">
            <a:extLst>
              <a:ext uri="{FF2B5EF4-FFF2-40B4-BE49-F238E27FC236}">
                <a16:creationId xmlns:a16="http://schemas.microsoft.com/office/drawing/2014/main" id="{68DD76C8-3A84-D893-BA4F-3DE7E9554A84}"/>
              </a:ext>
            </a:extLst>
          </p:cNvPr>
          <p:cNvSpPr/>
          <p:nvPr/>
        </p:nvSpPr>
        <p:spPr>
          <a:xfrm>
            <a:off x="5517499" y="2592814"/>
            <a:ext cx="6118802" cy="2097991"/>
          </a:xfrm>
          <a:custGeom>
            <a:avLst/>
            <a:gdLst>
              <a:gd name="connsiteX0" fmla="*/ 0 w 6118802"/>
              <a:gd name="connsiteY0" fmla="*/ 474041 h 2097991"/>
              <a:gd name="connsiteX1" fmla="*/ 474041 w 6118802"/>
              <a:gd name="connsiteY1" fmla="*/ 0 h 2097991"/>
              <a:gd name="connsiteX2" fmla="*/ 1120381 w 6118802"/>
              <a:gd name="connsiteY2" fmla="*/ 0 h 2097991"/>
              <a:gd name="connsiteX3" fmla="*/ 1766721 w 6118802"/>
              <a:gd name="connsiteY3" fmla="*/ 0 h 2097991"/>
              <a:gd name="connsiteX4" fmla="*/ 2257939 w 6118802"/>
              <a:gd name="connsiteY4" fmla="*/ 0 h 2097991"/>
              <a:gd name="connsiteX5" fmla="*/ 2749158 w 6118802"/>
              <a:gd name="connsiteY5" fmla="*/ 0 h 2097991"/>
              <a:gd name="connsiteX6" fmla="*/ 3292083 w 6118802"/>
              <a:gd name="connsiteY6" fmla="*/ 0 h 2097991"/>
              <a:gd name="connsiteX7" fmla="*/ 3938423 w 6118802"/>
              <a:gd name="connsiteY7" fmla="*/ 0 h 2097991"/>
              <a:gd name="connsiteX8" fmla="*/ 4533056 w 6118802"/>
              <a:gd name="connsiteY8" fmla="*/ 0 h 2097991"/>
              <a:gd name="connsiteX9" fmla="*/ 5644761 w 6118802"/>
              <a:gd name="connsiteY9" fmla="*/ 0 h 2097991"/>
              <a:gd name="connsiteX10" fmla="*/ 6118802 w 6118802"/>
              <a:gd name="connsiteY10" fmla="*/ 474041 h 2097991"/>
              <a:gd name="connsiteX11" fmla="*/ 6118802 w 6118802"/>
              <a:gd name="connsiteY11" fmla="*/ 1071994 h 2097991"/>
              <a:gd name="connsiteX12" fmla="*/ 6118802 w 6118802"/>
              <a:gd name="connsiteY12" fmla="*/ 1623950 h 2097991"/>
              <a:gd name="connsiteX13" fmla="*/ 5644761 w 6118802"/>
              <a:gd name="connsiteY13" fmla="*/ 2097991 h 2097991"/>
              <a:gd name="connsiteX14" fmla="*/ 5050128 w 6118802"/>
              <a:gd name="connsiteY14" fmla="*/ 2097991 h 2097991"/>
              <a:gd name="connsiteX15" fmla="*/ 4507203 w 6118802"/>
              <a:gd name="connsiteY15" fmla="*/ 2097991 h 2097991"/>
              <a:gd name="connsiteX16" fmla="*/ 3757448 w 6118802"/>
              <a:gd name="connsiteY16" fmla="*/ 2097991 h 2097991"/>
              <a:gd name="connsiteX17" fmla="*/ 3111108 w 6118802"/>
              <a:gd name="connsiteY17" fmla="*/ 2097991 h 2097991"/>
              <a:gd name="connsiteX18" fmla="*/ 2516475 w 6118802"/>
              <a:gd name="connsiteY18" fmla="*/ 2097991 h 2097991"/>
              <a:gd name="connsiteX19" fmla="*/ 1766721 w 6118802"/>
              <a:gd name="connsiteY19" fmla="*/ 2097991 h 2097991"/>
              <a:gd name="connsiteX20" fmla="*/ 1068674 w 6118802"/>
              <a:gd name="connsiteY20" fmla="*/ 2097991 h 2097991"/>
              <a:gd name="connsiteX21" fmla="*/ 474041 w 6118802"/>
              <a:gd name="connsiteY21" fmla="*/ 2097991 h 2097991"/>
              <a:gd name="connsiteX22" fmla="*/ 0 w 6118802"/>
              <a:gd name="connsiteY22" fmla="*/ 1623950 h 2097991"/>
              <a:gd name="connsiteX23" fmla="*/ 0 w 6118802"/>
              <a:gd name="connsiteY23" fmla="*/ 1060495 h 2097991"/>
              <a:gd name="connsiteX24" fmla="*/ 0 w 6118802"/>
              <a:gd name="connsiteY24" fmla="*/ 474041 h 2097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118802" h="2097991" fill="none" extrusionOk="0">
                <a:moveTo>
                  <a:pt x="0" y="474041"/>
                </a:moveTo>
                <a:cubicBezTo>
                  <a:pt x="-38259" y="217467"/>
                  <a:pt x="247007" y="-20873"/>
                  <a:pt x="474041" y="0"/>
                </a:cubicBezTo>
                <a:cubicBezTo>
                  <a:pt x="727678" y="-7488"/>
                  <a:pt x="860695" y="-28986"/>
                  <a:pt x="1120381" y="0"/>
                </a:cubicBezTo>
                <a:cubicBezTo>
                  <a:pt x="1380067" y="28986"/>
                  <a:pt x="1584946" y="29377"/>
                  <a:pt x="1766721" y="0"/>
                </a:cubicBezTo>
                <a:cubicBezTo>
                  <a:pt x="1948496" y="-29377"/>
                  <a:pt x="2156545" y="-24454"/>
                  <a:pt x="2257939" y="0"/>
                </a:cubicBezTo>
                <a:cubicBezTo>
                  <a:pt x="2359333" y="24454"/>
                  <a:pt x="2634547" y="1794"/>
                  <a:pt x="2749158" y="0"/>
                </a:cubicBezTo>
                <a:cubicBezTo>
                  <a:pt x="2863769" y="-1794"/>
                  <a:pt x="3099635" y="-6319"/>
                  <a:pt x="3292083" y="0"/>
                </a:cubicBezTo>
                <a:cubicBezTo>
                  <a:pt x="3484532" y="6319"/>
                  <a:pt x="3678049" y="28333"/>
                  <a:pt x="3938423" y="0"/>
                </a:cubicBezTo>
                <a:cubicBezTo>
                  <a:pt x="4198797" y="-28333"/>
                  <a:pt x="4322005" y="-28991"/>
                  <a:pt x="4533056" y="0"/>
                </a:cubicBezTo>
                <a:cubicBezTo>
                  <a:pt x="4744107" y="28991"/>
                  <a:pt x="5319660" y="-33265"/>
                  <a:pt x="5644761" y="0"/>
                </a:cubicBezTo>
                <a:cubicBezTo>
                  <a:pt x="5951449" y="8498"/>
                  <a:pt x="6168117" y="198224"/>
                  <a:pt x="6118802" y="474041"/>
                </a:cubicBezTo>
                <a:cubicBezTo>
                  <a:pt x="6132959" y="701551"/>
                  <a:pt x="6131922" y="943195"/>
                  <a:pt x="6118802" y="1071994"/>
                </a:cubicBezTo>
                <a:cubicBezTo>
                  <a:pt x="6105682" y="1200793"/>
                  <a:pt x="6135877" y="1418718"/>
                  <a:pt x="6118802" y="1623950"/>
                </a:cubicBezTo>
                <a:cubicBezTo>
                  <a:pt x="6079051" y="1876892"/>
                  <a:pt x="5924664" y="2116722"/>
                  <a:pt x="5644761" y="2097991"/>
                </a:cubicBezTo>
                <a:cubicBezTo>
                  <a:pt x="5480802" y="2073698"/>
                  <a:pt x="5216817" y="2124646"/>
                  <a:pt x="5050128" y="2097991"/>
                </a:cubicBezTo>
                <a:cubicBezTo>
                  <a:pt x="4883439" y="2071336"/>
                  <a:pt x="4635417" y="2079301"/>
                  <a:pt x="4507203" y="2097991"/>
                </a:cubicBezTo>
                <a:cubicBezTo>
                  <a:pt x="4378990" y="2116681"/>
                  <a:pt x="4128606" y="2131031"/>
                  <a:pt x="3757448" y="2097991"/>
                </a:cubicBezTo>
                <a:cubicBezTo>
                  <a:pt x="3386291" y="2064951"/>
                  <a:pt x="3433631" y="2121948"/>
                  <a:pt x="3111108" y="2097991"/>
                </a:cubicBezTo>
                <a:cubicBezTo>
                  <a:pt x="2788585" y="2074034"/>
                  <a:pt x="2743194" y="2089400"/>
                  <a:pt x="2516475" y="2097991"/>
                </a:cubicBezTo>
                <a:cubicBezTo>
                  <a:pt x="2289756" y="2106582"/>
                  <a:pt x="2134810" y="2107213"/>
                  <a:pt x="1766721" y="2097991"/>
                </a:cubicBezTo>
                <a:cubicBezTo>
                  <a:pt x="1398632" y="2088769"/>
                  <a:pt x="1283238" y="2093457"/>
                  <a:pt x="1068674" y="2097991"/>
                </a:cubicBezTo>
                <a:cubicBezTo>
                  <a:pt x="854110" y="2102525"/>
                  <a:pt x="692623" y="2099241"/>
                  <a:pt x="474041" y="2097991"/>
                </a:cubicBezTo>
                <a:cubicBezTo>
                  <a:pt x="263184" y="2121584"/>
                  <a:pt x="12962" y="1896873"/>
                  <a:pt x="0" y="1623950"/>
                </a:cubicBezTo>
                <a:cubicBezTo>
                  <a:pt x="-27824" y="1409314"/>
                  <a:pt x="-16575" y="1197260"/>
                  <a:pt x="0" y="1060495"/>
                </a:cubicBezTo>
                <a:cubicBezTo>
                  <a:pt x="16575" y="923730"/>
                  <a:pt x="-25934" y="687155"/>
                  <a:pt x="0" y="474041"/>
                </a:cubicBezTo>
                <a:close/>
              </a:path>
              <a:path w="6118802" h="2097991" stroke="0" extrusionOk="0">
                <a:moveTo>
                  <a:pt x="0" y="474041"/>
                </a:moveTo>
                <a:cubicBezTo>
                  <a:pt x="-19397" y="232593"/>
                  <a:pt x="222723" y="44368"/>
                  <a:pt x="474041" y="0"/>
                </a:cubicBezTo>
                <a:cubicBezTo>
                  <a:pt x="590651" y="-13851"/>
                  <a:pt x="769836" y="10098"/>
                  <a:pt x="1016967" y="0"/>
                </a:cubicBezTo>
                <a:cubicBezTo>
                  <a:pt x="1264098" y="-10098"/>
                  <a:pt x="1351050" y="27802"/>
                  <a:pt x="1611599" y="0"/>
                </a:cubicBezTo>
                <a:cubicBezTo>
                  <a:pt x="1872148" y="-27802"/>
                  <a:pt x="1910612" y="136"/>
                  <a:pt x="2102818" y="0"/>
                </a:cubicBezTo>
                <a:cubicBezTo>
                  <a:pt x="2295024" y="-136"/>
                  <a:pt x="2547261" y="6409"/>
                  <a:pt x="2800865" y="0"/>
                </a:cubicBezTo>
                <a:cubicBezTo>
                  <a:pt x="3054469" y="-6409"/>
                  <a:pt x="3157317" y="-10019"/>
                  <a:pt x="3292083" y="0"/>
                </a:cubicBezTo>
                <a:cubicBezTo>
                  <a:pt x="3426849" y="10019"/>
                  <a:pt x="3779427" y="-2377"/>
                  <a:pt x="3938423" y="0"/>
                </a:cubicBezTo>
                <a:cubicBezTo>
                  <a:pt x="4097419" y="2377"/>
                  <a:pt x="4296394" y="-13574"/>
                  <a:pt x="4481349" y="0"/>
                </a:cubicBezTo>
                <a:cubicBezTo>
                  <a:pt x="4666304" y="13574"/>
                  <a:pt x="4787274" y="-3033"/>
                  <a:pt x="5024275" y="0"/>
                </a:cubicBezTo>
                <a:cubicBezTo>
                  <a:pt x="5261276" y="3033"/>
                  <a:pt x="5499793" y="26540"/>
                  <a:pt x="5644761" y="0"/>
                </a:cubicBezTo>
                <a:cubicBezTo>
                  <a:pt x="5884837" y="-57197"/>
                  <a:pt x="6181518" y="230556"/>
                  <a:pt x="6118802" y="474041"/>
                </a:cubicBezTo>
                <a:cubicBezTo>
                  <a:pt x="6144107" y="733027"/>
                  <a:pt x="6107203" y="771087"/>
                  <a:pt x="6118802" y="1014498"/>
                </a:cubicBezTo>
                <a:cubicBezTo>
                  <a:pt x="6130401" y="1257909"/>
                  <a:pt x="6095573" y="1425784"/>
                  <a:pt x="6118802" y="1623950"/>
                </a:cubicBezTo>
                <a:cubicBezTo>
                  <a:pt x="6151358" y="1867655"/>
                  <a:pt x="5894697" y="2043063"/>
                  <a:pt x="5644761" y="2097991"/>
                </a:cubicBezTo>
                <a:cubicBezTo>
                  <a:pt x="5445056" y="2110524"/>
                  <a:pt x="5353918" y="2099615"/>
                  <a:pt x="5101835" y="2097991"/>
                </a:cubicBezTo>
                <a:cubicBezTo>
                  <a:pt x="4849752" y="2096367"/>
                  <a:pt x="4818104" y="2107846"/>
                  <a:pt x="4558910" y="2097991"/>
                </a:cubicBezTo>
                <a:cubicBezTo>
                  <a:pt x="4299716" y="2088136"/>
                  <a:pt x="4136331" y="2113246"/>
                  <a:pt x="3964277" y="2097991"/>
                </a:cubicBezTo>
                <a:cubicBezTo>
                  <a:pt x="3792223" y="2082736"/>
                  <a:pt x="3605151" y="2131690"/>
                  <a:pt x="3266230" y="2097991"/>
                </a:cubicBezTo>
                <a:cubicBezTo>
                  <a:pt x="2927309" y="2064292"/>
                  <a:pt x="2893236" y="2077059"/>
                  <a:pt x="2723304" y="2097991"/>
                </a:cubicBezTo>
                <a:cubicBezTo>
                  <a:pt x="2553372" y="2118923"/>
                  <a:pt x="2290214" y="2065301"/>
                  <a:pt x="1973550" y="2097991"/>
                </a:cubicBezTo>
                <a:cubicBezTo>
                  <a:pt x="1656886" y="2130681"/>
                  <a:pt x="1641259" y="2077302"/>
                  <a:pt x="1327210" y="2097991"/>
                </a:cubicBezTo>
                <a:cubicBezTo>
                  <a:pt x="1013161" y="2118680"/>
                  <a:pt x="725620" y="2087574"/>
                  <a:pt x="474041" y="2097991"/>
                </a:cubicBezTo>
                <a:cubicBezTo>
                  <a:pt x="193535" y="2140285"/>
                  <a:pt x="-6807" y="1938172"/>
                  <a:pt x="0" y="1623950"/>
                </a:cubicBezTo>
                <a:cubicBezTo>
                  <a:pt x="25223" y="1484453"/>
                  <a:pt x="-1527" y="1183727"/>
                  <a:pt x="0" y="1071994"/>
                </a:cubicBezTo>
                <a:cubicBezTo>
                  <a:pt x="1527" y="960261"/>
                  <a:pt x="-24140" y="598285"/>
                  <a:pt x="0" y="474041"/>
                </a:cubicBezTo>
                <a:close/>
              </a:path>
            </a:pathLst>
          </a:custGeom>
          <a:solidFill>
            <a:schemeClr val="bg1"/>
          </a:solidFill>
          <a:ln w="38100">
            <a:solidFill>
              <a:srgbClr val="002060"/>
            </a:solidFill>
            <a:extLst>
              <a:ext uri="{C807C97D-BFC1-408E-A445-0C87EB9F89A2}">
                <ask:lineSketchStyleProps xmlns:ask="http://schemas.microsoft.com/office/drawing/2018/sketchyshape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dirty="0">
              <a:solidFill>
                <a:schemeClr val="tx2">
                  <a:lumMod val="75000"/>
                </a:schemeClr>
              </a:solidFill>
            </a:endParaRPr>
          </a:p>
        </p:txBody>
      </p:sp>
      <p:sp>
        <p:nvSpPr>
          <p:cNvPr id="27" name="TextBox 26"/>
          <p:cNvSpPr txBox="1"/>
          <p:nvPr/>
        </p:nvSpPr>
        <p:spPr>
          <a:xfrm>
            <a:off x="5765533" y="2856979"/>
            <a:ext cx="5367527" cy="1569660"/>
          </a:xfrm>
          <a:prstGeom prst="rect">
            <a:avLst/>
          </a:prstGeom>
          <a:noFill/>
        </p:spPr>
        <p:txBody>
          <a:bodyPr wrap="square" rtlCol="0">
            <a:spAutoFit/>
          </a:bodyPr>
          <a:lstStyle/>
          <a:p>
            <a:pPr algn="just"/>
            <a:r>
              <a:rPr lang="vi-VN" sz="3200" dirty="0"/>
              <a:t>Các cô gái đeo chiếc     vải nho nhỏ, có tua bằng chỉ ngũ       .</a:t>
            </a:r>
          </a:p>
        </p:txBody>
      </p:sp>
      <p:pic>
        <p:nvPicPr>
          <p:cNvPr id="28" name="Picture 2" descr="Wallency Happy Sun Wall Art Decal - Nursery Wall Sticker - Peel and Stick  Removable Vinyl Sticker Graphic (12&quot;H x 12&quot;W - Mini) : Amazon.com.au: Home  Improvement">
            <a:extLst>
              <a:ext uri="{FF2B5EF4-FFF2-40B4-BE49-F238E27FC236}">
                <a16:creationId xmlns:a16="http://schemas.microsoft.com/office/drawing/2014/main" id="{046F4D61-B3BA-40A8-A6D5-54E862B55DCB}"/>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7500" b="92461" l="8125" r="91172">
                        <a14:foregroundMark x1="41250" y1="90820" x2="41250" y2="90820"/>
                        <a14:foregroundMark x1="56680" y1="91250" x2="56680" y2="91250"/>
                        <a14:foregroundMark x1="41992" y1="9336" x2="41992" y2="9336"/>
                        <a14:foregroundMark x1="9258" y1="39414" x2="9258" y2="39414"/>
                        <a14:foregroundMark x1="8203" y1="54805" x2="8203" y2="54805"/>
                        <a14:foregroundMark x1="8672" y1="54805" x2="10156" y2="54648"/>
                        <a14:foregroundMark x1="91172" y1="48906" x2="87500" y2="48906"/>
                        <a14:foregroundMark x1="55195" y1="9023" x2="55195" y2="9023"/>
                        <a14:foregroundMark x1="42891" y1="7539" x2="42891" y2="7539"/>
                        <a14:foregroundMark x1="42578" y1="8438" x2="42578" y2="9492"/>
                        <a14:foregroundMark x1="40508" y1="91719" x2="40508" y2="91719"/>
                        <a14:foregroundMark x1="40820" y1="91992" x2="40508" y2="89180"/>
                        <a14:foregroundMark x1="57109" y1="92148" x2="57109" y2="92148"/>
                        <a14:foregroundMark x1="57109" y1="92461" x2="57109" y2="92461"/>
                      </a14:backgroundRemoval>
                    </a14:imgEffect>
                  </a14:imgLayer>
                </a14:imgProps>
              </a:ext>
              <a:ext uri="{28A0092B-C50C-407E-A947-70E740481C1C}">
                <a14:useLocalDpi xmlns:a14="http://schemas.microsoft.com/office/drawing/2010/main" val="0"/>
              </a:ext>
            </a:extLst>
          </a:blip>
          <a:srcRect/>
          <a:stretch>
            <a:fillRect/>
          </a:stretch>
        </p:blipFill>
        <p:spPr bwMode="auto">
          <a:xfrm>
            <a:off x="9867899" y="2856979"/>
            <a:ext cx="680323" cy="68032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Wallency Happy Sun Wall Art Decal - Nursery Wall Sticker - Peel and Stick  Removable Vinyl Sticker Graphic (12&quot;H x 12&quot;W - Mini) : Amazon.com.au: Home  Improvement">
            <a:extLst>
              <a:ext uri="{FF2B5EF4-FFF2-40B4-BE49-F238E27FC236}">
                <a16:creationId xmlns:a16="http://schemas.microsoft.com/office/drawing/2014/main" id="{046F4D61-B3BA-40A8-A6D5-54E862B55DCB}"/>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7500" b="92461" l="8125" r="91172">
                        <a14:foregroundMark x1="41250" y1="90820" x2="41250" y2="90820"/>
                        <a14:foregroundMark x1="56680" y1="91250" x2="56680" y2="91250"/>
                        <a14:foregroundMark x1="41992" y1="9336" x2="41992" y2="9336"/>
                        <a14:foregroundMark x1="9258" y1="39414" x2="9258" y2="39414"/>
                        <a14:foregroundMark x1="8203" y1="54805" x2="8203" y2="54805"/>
                        <a14:foregroundMark x1="8672" y1="54805" x2="10156" y2="54648"/>
                        <a14:foregroundMark x1="91172" y1="48906" x2="87500" y2="48906"/>
                        <a14:foregroundMark x1="55195" y1="9023" x2="55195" y2="9023"/>
                        <a14:foregroundMark x1="42891" y1="7539" x2="42891" y2="7539"/>
                        <a14:foregroundMark x1="42578" y1="8438" x2="42578" y2="9492"/>
                        <a14:foregroundMark x1="40508" y1="91719" x2="40508" y2="91719"/>
                        <a14:foregroundMark x1="40820" y1="91992" x2="40508" y2="89180"/>
                        <a14:foregroundMark x1="57109" y1="92148" x2="57109" y2="92148"/>
                        <a14:foregroundMark x1="57109" y1="92461" x2="57109" y2="92461"/>
                      </a14:backgroundRemoval>
                    </a14:imgEffect>
                  </a14:imgLayer>
                </a14:imgProps>
              </a:ext>
              <a:ext uri="{28A0092B-C50C-407E-A947-70E740481C1C}">
                <a14:useLocalDpi xmlns:a14="http://schemas.microsoft.com/office/drawing/2010/main" val="0"/>
              </a:ext>
            </a:extLst>
          </a:blip>
          <a:srcRect/>
          <a:stretch>
            <a:fillRect/>
          </a:stretch>
        </p:blipFill>
        <p:spPr bwMode="auto">
          <a:xfrm>
            <a:off x="6592161" y="3800668"/>
            <a:ext cx="680323" cy="680323"/>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400041" y="2564591"/>
            <a:ext cx="3289153" cy="584775"/>
          </a:xfrm>
          <a:prstGeom prst="rect">
            <a:avLst/>
          </a:prstGeom>
          <a:noFill/>
        </p:spPr>
        <p:txBody>
          <a:bodyPr wrap="square" rtlCol="0">
            <a:spAutoFit/>
          </a:bodyPr>
          <a:lstStyle/>
          <a:p>
            <a:pPr algn="ctr"/>
            <a:r>
              <a:rPr lang="vi-VN" sz="3200" b="1" dirty="0"/>
              <a:t>(sắc/ xắc)</a:t>
            </a:r>
          </a:p>
        </p:txBody>
      </p:sp>
      <p:sp>
        <p:nvSpPr>
          <p:cNvPr id="31" name="TextBox 30"/>
          <p:cNvSpPr txBox="1"/>
          <p:nvPr/>
        </p:nvSpPr>
        <p:spPr>
          <a:xfrm>
            <a:off x="310877" y="3179028"/>
            <a:ext cx="3611899" cy="2677656"/>
          </a:xfrm>
          <a:prstGeom prst="rect">
            <a:avLst/>
          </a:prstGeom>
          <a:noFill/>
        </p:spPr>
        <p:txBody>
          <a:bodyPr wrap="square" rtlCol="0">
            <a:spAutoFit/>
          </a:bodyPr>
          <a:lstStyle/>
          <a:p>
            <a:pPr marL="457200" indent="-457200" algn="just">
              <a:buFont typeface="Wingdings" panose="05000000000000000000" pitchFamily="2" charset="2"/>
              <a:buChar char="q"/>
            </a:pPr>
            <a:r>
              <a:rPr lang="vi-VN" sz="2800" dirty="0"/>
              <a:t>sắc: </a:t>
            </a:r>
            <a:r>
              <a:rPr lang="vi-VN" sz="2800" i="1" dirty="0"/>
              <a:t>màu sắc.</a:t>
            </a:r>
          </a:p>
          <a:p>
            <a:pPr marL="457200" indent="-457200" algn="just">
              <a:buFont typeface="Wingdings" panose="05000000000000000000" pitchFamily="2" charset="2"/>
              <a:buChar char="q"/>
            </a:pPr>
            <a:r>
              <a:rPr lang="vi-VN" sz="2800" dirty="0"/>
              <a:t>xắc: </a:t>
            </a:r>
            <a:r>
              <a:rPr lang="vi-VN" sz="2800" i="1" dirty="0"/>
              <a:t>túi cầm tay hoặc đeo ở vai, thường bằng da, miệng có thể cài kín.</a:t>
            </a:r>
          </a:p>
        </p:txBody>
      </p:sp>
      <p:sp>
        <p:nvSpPr>
          <p:cNvPr id="32" name="TextBox 31"/>
          <p:cNvSpPr txBox="1"/>
          <p:nvPr/>
        </p:nvSpPr>
        <p:spPr>
          <a:xfrm>
            <a:off x="9625193" y="2856978"/>
            <a:ext cx="1001141" cy="584775"/>
          </a:xfrm>
          <a:prstGeom prst="rect">
            <a:avLst/>
          </a:prstGeom>
          <a:noFill/>
        </p:spPr>
        <p:txBody>
          <a:bodyPr wrap="square" rtlCol="0">
            <a:spAutoFit/>
          </a:bodyPr>
          <a:lstStyle/>
          <a:p>
            <a:pPr algn="ctr"/>
            <a:r>
              <a:rPr lang="vi-VN" sz="3200" b="1" dirty="0">
                <a:solidFill>
                  <a:srgbClr val="FF0000"/>
                </a:solidFill>
              </a:rPr>
              <a:t>xắc</a:t>
            </a:r>
          </a:p>
        </p:txBody>
      </p:sp>
      <p:sp>
        <p:nvSpPr>
          <p:cNvPr id="33" name="TextBox 32"/>
          <p:cNvSpPr txBox="1"/>
          <p:nvPr/>
        </p:nvSpPr>
        <p:spPr>
          <a:xfrm>
            <a:off x="5287747" y="3820000"/>
            <a:ext cx="3289153" cy="584775"/>
          </a:xfrm>
          <a:prstGeom prst="rect">
            <a:avLst/>
          </a:prstGeom>
          <a:noFill/>
        </p:spPr>
        <p:txBody>
          <a:bodyPr wrap="square" rtlCol="0">
            <a:spAutoFit/>
          </a:bodyPr>
          <a:lstStyle/>
          <a:p>
            <a:pPr algn="ctr"/>
            <a:r>
              <a:rPr lang="vi-VN" sz="3200" b="1" dirty="0">
                <a:solidFill>
                  <a:srgbClr val="FF0000"/>
                </a:solidFill>
              </a:rPr>
              <a:t>sắc</a:t>
            </a:r>
          </a:p>
        </p:txBody>
      </p:sp>
      <p:pic>
        <p:nvPicPr>
          <p:cNvPr id="34" name="âm thanh trả lời đúng">
            <a:hlinkClick r:id="" action="ppaction://media"/>
          </p:cNvPr>
          <p:cNvPicPr>
            <a:picLocks noChangeAspect="1"/>
          </p:cNvPicPr>
          <p:nvPr>
            <a:audioFile r:link="rId1"/>
            <p:extLst>
              <p:ext uri="{DAA4B4D4-6D71-4841-9C94-3DE7FCFB9230}">
                <p14:media xmlns:p14="http://schemas.microsoft.com/office/powerpoint/2010/main" r:embed="rId2">
                  <p14:trim end="4413.8333"/>
                </p14:media>
              </p:ext>
            </p:extLst>
          </p:nvPr>
        </p:nvPicPr>
        <p:blipFill>
          <a:blip r:embed="rId11"/>
          <a:stretch>
            <a:fillRect/>
          </a:stretch>
        </p:blipFill>
        <p:spPr>
          <a:xfrm>
            <a:off x="11293473" y="5809411"/>
            <a:ext cx="609600" cy="391247"/>
          </a:xfrm>
          <a:prstGeom prst="rect">
            <a:avLst/>
          </a:prstGeom>
        </p:spPr>
      </p:pic>
    </p:spTree>
    <p:extLst>
      <p:ext uri="{BB962C8B-B14F-4D97-AF65-F5344CB8AC3E}">
        <p14:creationId xmlns:p14="http://schemas.microsoft.com/office/powerpoint/2010/main" val="3444497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par>
                                <p:cTn id="11" presetID="14" presetClass="entr" presetSubtype="1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randombar(horizontal)">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dissolve">
                                      <p:cBhvr>
                                        <p:cTn id="18" dur="500"/>
                                        <p:tgtEl>
                                          <p:spTgt spid="23"/>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dissolve">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31"/>
                                        </p:tgtEl>
                                        <p:attrNameLst>
                                          <p:attrName>style.visibility</p:attrName>
                                        </p:attrNameLst>
                                      </p:cBhvr>
                                      <p:to>
                                        <p:strVal val="visible"/>
                                      </p:to>
                                    </p:set>
                                    <p:anim calcmode="lin" valueType="num">
                                      <p:cBhvr additive="base">
                                        <p:cTn id="26" dur="500"/>
                                        <p:tgtEl>
                                          <p:spTgt spid="31"/>
                                        </p:tgtEl>
                                        <p:attrNameLst>
                                          <p:attrName>ppt_y</p:attrName>
                                        </p:attrNameLst>
                                      </p:cBhvr>
                                      <p:tavLst>
                                        <p:tav tm="0">
                                          <p:val>
                                            <p:strVal val="#ppt_y+#ppt_h*1.125000"/>
                                          </p:val>
                                        </p:tav>
                                        <p:tav tm="100000">
                                          <p:val>
                                            <p:strVal val="#ppt_y"/>
                                          </p:val>
                                        </p:tav>
                                      </p:tavLst>
                                    </p:anim>
                                    <p:animEffect transition="in" filter="wipe(up)">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500"/>
                                        <p:tgtEl>
                                          <p:spTgt spid="26"/>
                                        </p:tgtEl>
                                        <p:attrNameLst>
                                          <p:attrName>ppt_y</p:attrName>
                                        </p:attrNameLst>
                                      </p:cBhvr>
                                      <p:tavLst>
                                        <p:tav tm="0">
                                          <p:val>
                                            <p:strVal val="#ppt_y+#ppt_h*1.125000"/>
                                          </p:val>
                                        </p:tav>
                                        <p:tav tm="100000">
                                          <p:val>
                                            <p:strVal val="#ppt_y"/>
                                          </p:val>
                                        </p:tav>
                                      </p:tavLst>
                                    </p:anim>
                                    <p:animEffect transition="in" filter="wipe(up)">
                                      <p:cBhvr>
                                        <p:cTn id="33" dur="500"/>
                                        <p:tgtEl>
                                          <p:spTgt spid="26"/>
                                        </p:tgtEl>
                                      </p:cBhvr>
                                    </p:animEffect>
                                  </p:childTnLst>
                                </p:cTn>
                              </p:par>
                              <p:par>
                                <p:cTn id="34" presetID="12" presetClass="entr" presetSubtype="4"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additive="base">
                                        <p:cTn id="36" dur="500"/>
                                        <p:tgtEl>
                                          <p:spTgt spid="27"/>
                                        </p:tgtEl>
                                        <p:attrNameLst>
                                          <p:attrName>ppt_y</p:attrName>
                                        </p:attrNameLst>
                                      </p:cBhvr>
                                      <p:tavLst>
                                        <p:tav tm="0">
                                          <p:val>
                                            <p:strVal val="#ppt_y+#ppt_h*1.125000"/>
                                          </p:val>
                                        </p:tav>
                                        <p:tav tm="100000">
                                          <p:val>
                                            <p:strVal val="#ppt_y"/>
                                          </p:val>
                                        </p:tav>
                                      </p:tavLst>
                                    </p:anim>
                                    <p:animEffect transition="in" filter="wipe(up)">
                                      <p:cBhvr>
                                        <p:cTn id="37" dur="500"/>
                                        <p:tgtEl>
                                          <p:spTgt spid="27"/>
                                        </p:tgtEl>
                                      </p:cBhvr>
                                    </p:animEffect>
                                  </p:childTnLst>
                                </p:cTn>
                              </p:par>
                              <p:par>
                                <p:cTn id="38" presetID="12" presetClass="entr" presetSubtype="4" fill="hold" nodeType="withEffect">
                                  <p:stCondLst>
                                    <p:cond delay="0"/>
                                  </p:stCondLst>
                                  <p:childTnLst>
                                    <p:set>
                                      <p:cBhvr>
                                        <p:cTn id="39" dur="1" fill="hold">
                                          <p:stCondLst>
                                            <p:cond delay="0"/>
                                          </p:stCondLst>
                                        </p:cTn>
                                        <p:tgtEl>
                                          <p:spTgt spid="28"/>
                                        </p:tgtEl>
                                        <p:attrNameLst>
                                          <p:attrName>style.visibility</p:attrName>
                                        </p:attrNameLst>
                                      </p:cBhvr>
                                      <p:to>
                                        <p:strVal val="visible"/>
                                      </p:to>
                                    </p:set>
                                    <p:anim calcmode="lin" valueType="num">
                                      <p:cBhvr additive="base">
                                        <p:cTn id="40" dur="500"/>
                                        <p:tgtEl>
                                          <p:spTgt spid="28"/>
                                        </p:tgtEl>
                                        <p:attrNameLst>
                                          <p:attrName>ppt_y</p:attrName>
                                        </p:attrNameLst>
                                      </p:cBhvr>
                                      <p:tavLst>
                                        <p:tav tm="0">
                                          <p:val>
                                            <p:strVal val="#ppt_y+#ppt_h*1.125000"/>
                                          </p:val>
                                        </p:tav>
                                        <p:tav tm="100000">
                                          <p:val>
                                            <p:strVal val="#ppt_y"/>
                                          </p:val>
                                        </p:tav>
                                      </p:tavLst>
                                    </p:anim>
                                    <p:animEffect transition="in" filter="wipe(up)">
                                      <p:cBhvr>
                                        <p:cTn id="41" dur="500"/>
                                        <p:tgtEl>
                                          <p:spTgt spid="28"/>
                                        </p:tgtEl>
                                      </p:cBhvr>
                                    </p:animEffect>
                                  </p:childTnLst>
                                </p:cTn>
                              </p:par>
                              <p:par>
                                <p:cTn id="42" presetID="12" presetClass="entr" presetSubtype="4" fill="hold" nodeType="with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additive="base">
                                        <p:cTn id="44" dur="500"/>
                                        <p:tgtEl>
                                          <p:spTgt spid="29"/>
                                        </p:tgtEl>
                                        <p:attrNameLst>
                                          <p:attrName>ppt_y</p:attrName>
                                        </p:attrNameLst>
                                      </p:cBhvr>
                                      <p:tavLst>
                                        <p:tav tm="0">
                                          <p:val>
                                            <p:strVal val="#ppt_y+#ppt_h*1.125000"/>
                                          </p:val>
                                        </p:tav>
                                        <p:tav tm="100000">
                                          <p:val>
                                            <p:strVal val="#ppt_y"/>
                                          </p:val>
                                        </p:tav>
                                      </p:tavLst>
                                    </p:anim>
                                    <p:animEffect transition="in" filter="wipe(up)">
                                      <p:cBhvr>
                                        <p:cTn id="45" dur="500"/>
                                        <p:tgtEl>
                                          <p:spTgt spid="29"/>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nodeType="clickEffect">
                                  <p:stCondLst>
                                    <p:cond delay="0"/>
                                  </p:stCondLst>
                                  <p:childTnLst>
                                    <p:set>
                                      <p:cBhvr>
                                        <p:cTn id="49" dur="1" fill="hold">
                                          <p:stCondLst>
                                            <p:cond delay="0"/>
                                          </p:stCondLst>
                                        </p:cTn>
                                        <p:tgtEl>
                                          <p:spTgt spid="28"/>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2" presetClass="entr" presetSubtype="4" fill="hold" grpId="0" nodeType="clickEffect">
                                  <p:stCondLst>
                                    <p:cond delay="0"/>
                                  </p:stCondLst>
                                  <p:childTnLst>
                                    <p:set>
                                      <p:cBhvr>
                                        <p:cTn id="53" dur="1" fill="hold">
                                          <p:stCondLst>
                                            <p:cond delay="0"/>
                                          </p:stCondLst>
                                        </p:cTn>
                                        <p:tgtEl>
                                          <p:spTgt spid="32"/>
                                        </p:tgtEl>
                                        <p:attrNameLst>
                                          <p:attrName>style.visibility</p:attrName>
                                        </p:attrNameLst>
                                      </p:cBhvr>
                                      <p:to>
                                        <p:strVal val="visible"/>
                                      </p:to>
                                    </p:set>
                                    <p:anim calcmode="lin" valueType="num">
                                      <p:cBhvr additive="base">
                                        <p:cTn id="54" dur="500"/>
                                        <p:tgtEl>
                                          <p:spTgt spid="32"/>
                                        </p:tgtEl>
                                        <p:attrNameLst>
                                          <p:attrName>ppt_y</p:attrName>
                                        </p:attrNameLst>
                                      </p:cBhvr>
                                      <p:tavLst>
                                        <p:tav tm="0">
                                          <p:val>
                                            <p:strVal val="#ppt_y+#ppt_h*1.125000"/>
                                          </p:val>
                                        </p:tav>
                                        <p:tav tm="100000">
                                          <p:val>
                                            <p:strVal val="#ppt_y"/>
                                          </p:val>
                                        </p:tav>
                                      </p:tavLst>
                                    </p:anim>
                                    <p:animEffect transition="in" filter="wipe(up)">
                                      <p:cBhvr>
                                        <p:cTn id="55" dur="500"/>
                                        <p:tgtEl>
                                          <p:spTgt spid="32"/>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xit" presetSubtype="0" fill="hold" nodeType="clickEffect">
                                  <p:stCondLst>
                                    <p:cond delay="0"/>
                                  </p:stCondLst>
                                  <p:childTnLst>
                                    <p:set>
                                      <p:cBhvr>
                                        <p:cTn id="59" dur="1" fill="hold">
                                          <p:stCondLst>
                                            <p:cond delay="0"/>
                                          </p:stCondLst>
                                        </p:cTn>
                                        <p:tgtEl>
                                          <p:spTgt spid="29"/>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2" presetClass="entr" presetSubtype="4" fill="hold" grpId="0" nodeType="click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additive="base">
                                        <p:cTn id="64" dur="500"/>
                                        <p:tgtEl>
                                          <p:spTgt spid="33"/>
                                        </p:tgtEl>
                                        <p:attrNameLst>
                                          <p:attrName>ppt_y</p:attrName>
                                        </p:attrNameLst>
                                      </p:cBhvr>
                                      <p:tavLst>
                                        <p:tav tm="0">
                                          <p:val>
                                            <p:strVal val="#ppt_y+#ppt_h*1.125000"/>
                                          </p:val>
                                        </p:tav>
                                        <p:tav tm="100000">
                                          <p:val>
                                            <p:strVal val="#ppt_y"/>
                                          </p:val>
                                        </p:tav>
                                      </p:tavLst>
                                    </p:anim>
                                    <p:animEffect transition="in" filter="wipe(up)">
                                      <p:cBhvr>
                                        <p:cTn id="65" dur="500"/>
                                        <p:tgtEl>
                                          <p:spTgt spid="33"/>
                                        </p:tgtEl>
                                      </p:cBhvr>
                                    </p:animEffect>
                                  </p:childTnLst>
                                </p:cTn>
                              </p:par>
                            </p:childTnLst>
                          </p:cTn>
                        </p:par>
                        <p:par>
                          <p:cTn id="66" fill="hold">
                            <p:stCondLst>
                              <p:cond delay="500"/>
                            </p:stCondLst>
                            <p:childTnLst>
                              <p:par>
                                <p:cTn id="67" presetID="1" presetClass="mediacall" presetSubtype="0" fill="hold" nodeType="afterEffect">
                                  <p:stCondLst>
                                    <p:cond delay="0"/>
                                  </p:stCondLst>
                                  <p:childTnLst>
                                    <p:cmd type="call" cmd="playFrom(0.0)">
                                      <p:cBhvr>
                                        <p:cTn id="68" dur="3672" fill="hold"/>
                                        <p:tgtEl>
                                          <p:spTgt spid="3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69" fill="hold" display="0">
                  <p:stCondLst>
                    <p:cond delay="indefinite"/>
                  </p:stCondLst>
                  <p:endCondLst>
                    <p:cond evt="onStopAudio" delay="0">
                      <p:tgtEl>
                        <p:sldTgt/>
                      </p:tgtEl>
                    </p:cond>
                  </p:endCondLst>
                </p:cTn>
                <p:tgtEl>
                  <p:spTgt spid="34"/>
                </p:tgtEl>
              </p:cMediaNode>
            </p:audio>
          </p:childTnLst>
        </p:cTn>
      </p:par>
    </p:tnLst>
    <p:bldLst>
      <p:bldP spid="13" grpId="0" animBg="1"/>
      <p:bldP spid="16" grpId="0"/>
      <p:bldP spid="26" grpId="0" animBg="1"/>
      <p:bldP spid="27" grpId="0"/>
      <p:bldP spid="30" grpId="0"/>
      <p:bldP spid="31"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2" name="Picture 11" descr="A picture containing text, vector graphics, clipart&#10;&#10;Description automatically generated">
            <a:extLst>
              <a:ext uri="{FF2B5EF4-FFF2-40B4-BE49-F238E27FC236}">
                <a16:creationId xmlns:a16="http://schemas.microsoft.com/office/drawing/2014/main" id="{1EDBA7AB-C2CB-D851-29ED-063A4B63576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317213">
            <a:off x="9423282" y="5374021"/>
            <a:ext cx="889235" cy="663398"/>
          </a:xfrm>
          <a:prstGeom prst="rect">
            <a:avLst/>
          </a:prstGeom>
        </p:spPr>
      </p:pic>
      <p:sp>
        <p:nvSpPr>
          <p:cNvPr id="13" name="Rectangle: Rounded Corners 3">
            <a:extLst>
              <a:ext uri="{FF2B5EF4-FFF2-40B4-BE49-F238E27FC236}">
                <a16:creationId xmlns:a16="http://schemas.microsoft.com/office/drawing/2014/main" id="{E300EA5E-3059-43C4-B342-3810E2700E80}"/>
              </a:ext>
            </a:extLst>
          </p:cNvPr>
          <p:cNvSpPr/>
          <p:nvPr/>
        </p:nvSpPr>
        <p:spPr>
          <a:xfrm>
            <a:off x="1210448" y="372970"/>
            <a:ext cx="10264878" cy="1714731"/>
          </a:xfrm>
          <a:prstGeom prst="roundRect">
            <a:avLst/>
          </a:prstGeom>
          <a:solidFill>
            <a:srgbClr val="FFFFFF">
              <a:alpha val="89804"/>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Butterfly Cute Green - Free vector graphic on Pixabay">
            <a:extLst>
              <a:ext uri="{FF2B5EF4-FFF2-40B4-BE49-F238E27FC236}">
                <a16:creationId xmlns:a16="http://schemas.microsoft.com/office/drawing/2014/main" id="{DBD032DB-CBD8-4742-891E-4EBB637312B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133060" y="20808"/>
            <a:ext cx="684531" cy="71845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appy Sun And Cloud | Dessin enfantin, Soleil, Dessin enfant">
            <a:extLst>
              <a:ext uri="{FF2B5EF4-FFF2-40B4-BE49-F238E27FC236}">
                <a16:creationId xmlns:a16="http://schemas.microsoft.com/office/drawing/2014/main" id="{0ECBF487-33DD-4D5F-9616-562B1CEE9057}"/>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0" y="0"/>
            <a:ext cx="1662550" cy="123033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715314" y="380037"/>
            <a:ext cx="9504373" cy="1446550"/>
          </a:xfrm>
          <a:prstGeom prst="rect">
            <a:avLst/>
          </a:prstGeom>
          <a:noFill/>
        </p:spPr>
        <p:txBody>
          <a:bodyPr wrap="square" rtlCol="0">
            <a:spAutoFit/>
          </a:bodyPr>
          <a:lstStyle/>
          <a:p>
            <a:pPr algn="just"/>
            <a:r>
              <a:rPr lang="vi-VN" sz="4400" dirty="0">
                <a:solidFill>
                  <a:srgbClr val="002060"/>
                </a:solidFill>
              </a:rPr>
              <a:t>Em hãy chọn tiếng trong ngoặc phù hợp với mỗi </a:t>
            </a:r>
          </a:p>
        </p:txBody>
      </p:sp>
      <p:pic>
        <p:nvPicPr>
          <p:cNvPr id="19" name="Picture 2" descr="Wallency Happy Sun Wall Art Decal - Nursery Wall Sticker - Peel and Stick  Removable Vinyl Sticker Graphic (12&quot;H x 12&quot;W - Mini) : Amazon.com.au: Home  Improvement">
            <a:extLst>
              <a:ext uri="{FF2B5EF4-FFF2-40B4-BE49-F238E27FC236}">
                <a16:creationId xmlns:a16="http://schemas.microsoft.com/office/drawing/2014/main" id="{046F4D61-B3BA-40A8-A6D5-54E862B55DCB}"/>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7500" b="92461" l="8125" r="91172">
                        <a14:foregroundMark x1="41250" y1="90820" x2="41250" y2="90820"/>
                        <a14:foregroundMark x1="56680" y1="91250" x2="56680" y2="91250"/>
                        <a14:foregroundMark x1="41992" y1="9336" x2="41992" y2="9336"/>
                        <a14:foregroundMark x1="9258" y1="39414" x2="9258" y2="39414"/>
                        <a14:foregroundMark x1="8203" y1="54805" x2="8203" y2="54805"/>
                        <a14:foregroundMark x1="8672" y1="54805" x2="10156" y2="54648"/>
                        <a14:foregroundMark x1="91172" y1="48906" x2="87500" y2="48906"/>
                        <a14:foregroundMark x1="55195" y1="9023" x2="55195" y2="9023"/>
                        <a14:foregroundMark x1="42891" y1="7539" x2="42891" y2="7539"/>
                        <a14:foregroundMark x1="42578" y1="8438" x2="42578" y2="9492"/>
                        <a14:foregroundMark x1="40508" y1="91719" x2="40508" y2="91719"/>
                        <a14:foregroundMark x1="40820" y1="91992" x2="40508" y2="89180"/>
                        <a14:foregroundMark x1="57109" y1="92148" x2="57109" y2="92148"/>
                        <a14:foregroundMark x1="57109" y1="92461" x2="57109" y2="92461"/>
                      </a14:backgroundRemoval>
                    </a14:imgEffect>
                  </a14:imgLayer>
                </a14:imgProps>
              </a:ext>
              <a:ext uri="{28A0092B-C50C-407E-A947-70E740481C1C}">
                <a14:useLocalDpi xmlns:a14="http://schemas.microsoft.com/office/drawing/2010/main" val="0"/>
              </a:ext>
            </a:extLst>
          </a:blip>
          <a:srcRect/>
          <a:stretch>
            <a:fillRect/>
          </a:stretch>
        </p:blipFill>
        <p:spPr bwMode="auto">
          <a:xfrm>
            <a:off x="4837176" y="1146264"/>
            <a:ext cx="680323" cy="680323"/>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p:cNvGrpSpPr/>
          <p:nvPr/>
        </p:nvGrpSpPr>
        <p:grpSpPr>
          <a:xfrm>
            <a:off x="666338" y="2675852"/>
            <a:ext cx="3794779" cy="1340861"/>
            <a:chOff x="1594337" y="1602154"/>
            <a:chExt cx="9003323" cy="3477846"/>
          </a:xfrm>
        </p:grpSpPr>
        <p:sp>
          <p:nvSpPr>
            <p:cNvPr id="24" name="Rounded Rectangle 23"/>
            <p:cNvSpPr/>
            <p:nvPr/>
          </p:nvSpPr>
          <p:spPr>
            <a:xfrm>
              <a:off x="1594337" y="1602154"/>
              <a:ext cx="9003323" cy="347784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Rounded Rectangle 24"/>
            <p:cNvSpPr/>
            <p:nvPr/>
          </p:nvSpPr>
          <p:spPr>
            <a:xfrm>
              <a:off x="1825851" y="1733931"/>
              <a:ext cx="8540294" cy="31757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4800" dirty="0">
                <a:solidFill>
                  <a:schemeClr val="tx1"/>
                </a:solidFill>
                <a:cs typeface="Calibri" panose="020F0502020204030204" pitchFamily="34" charset="0"/>
              </a:endParaRPr>
            </a:p>
            <a:p>
              <a:pPr algn="just"/>
              <a:endParaRPr lang="vi-VN" sz="4800" dirty="0">
                <a:solidFill>
                  <a:schemeClr val="tx1"/>
                </a:solidFill>
                <a:cs typeface="Calibri" panose="020F0502020204030204" pitchFamily="34" charset="0"/>
              </a:endParaRPr>
            </a:p>
            <a:p>
              <a:pPr algn="just"/>
              <a:endParaRPr lang="vi-VN" sz="3000" dirty="0">
                <a:solidFill>
                  <a:schemeClr val="tx1"/>
                </a:solidFill>
                <a:cs typeface="Calibri" panose="020F0502020204030204" pitchFamily="34" charset="0"/>
              </a:endParaRPr>
            </a:p>
          </p:txBody>
        </p:sp>
      </p:grpSp>
      <p:sp>
        <p:nvSpPr>
          <p:cNvPr id="26" name="Rectangle: Rounded Corners 79">
            <a:extLst>
              <a:ext uri="{FF2B5EF4-FFF2-40B4-BE49-F238E27FC236}">
                <a16:creationId xmlns:a16="http://schemas.microsoft.com/office/drawing/2014/main" id="{68DD76C8-3A84-D893-BA4F-3DE7E9554A84}"/>
              </a:ext>
            </a:extLst>
          </p:cNvPr>
          <p:cNvSpPr/>
          <p:nvPr/>
        </p:nvSpPr>
        <p:spPr>
          <a:xfrm>
            <a:off x="5517499" y="2592814"/>
            <a:ext cx="6118802" cy="2097991"/>
          </a:xfrm>
          <a:custGeom>
            <a:avLst/>
            <a:gdLst>
              <a:gd name="connsiteX0" fmla="*/ 0 w 6118802"/>
              <a:gd name="connsiteY0" fmla="*/ 474041 h 2097991"/>
              <a:gd name="connsiteX1" fmla="*/ 474041 w 6118802"/>
              <a:gd name="connsiteY1" fmla="*/ 0 h 2097991"/>
              <a:gd name="connsiteX2" fmla="*/ 1120381 w 6118802"/>
              <a:gd name="connsiteY2" fmla="*/ 0 h 2097991"/>
              <a:gd name="connsiteX3" fmla="*/ 1766721 w 6118802"/>
              <a:gd name="connsiteY3" fmla="*/ 0 h 2097991"/>
              <a:gd name="connsiteX4" fmla="*/ 2257939 w 6118802"/>
              <a:gd name="connsiteY4" fmla="*/ 0 h 2097991"/>
              <a:gd name="connsiteX5" fmla="*/ 2749158 w 6118802"/>
              <a:gd name="connsiteY5" fmla="*/ 0 h 2097991"/>
              <a:gd name="connsiteX6" fmla="*/ 3292083 w 6118802"/>
              <a:gd name="connsiteY6" fmla="*/ 0 h 2097991"/>
              <a:gd name="connsiteX7" fmla="*/ 3938423 w 6118802"/>
              <a:gd name="connsiteY7" fmla="*/ 0 h 2097991"/>
              <a:gd name="connsiteX8" fmla="*/ 4533056 w 6118802"/>
              <a:gd name="connsiteY8" fmla="*/ 0 h 2097991"/>
              <a:gd name="connsiteX9" fmla="*/ 5644761 w 6118802"/>
              <a:gd name="connsiteY9" fmla="*/ 0 h 2097991"/>
              <a:gd name="connsiteX10" fmla="*/ 6118802 w 6118802"/>
              <a:gd name="connsiteY10" fmla="*/ 474041 h 2097991"/>
              <a:gd name="connsiteX11" fmla="*/ 6118802 w 6118802"/>
              <a:gd name="connsiteY11" fmla="*/ 1071994 h 2097991"/>
              <a:gd name="connsiteX12" fmla="*/ 6118802 w 6118802"/>
              <a:gd name="connsiteY12" fmla="*/ 1623950 h 2097991"/>
              <a:gd name="connsiteX13" fmla="*/ 5644761 w 6118802"/>
              <a:gd name="connsiteY13" fmla="*/ 2097991 h 2097991"/>
              <a:gd name="connsiteX14" fmla="*/ 5050128 w 6118802"/>
              <a:gd name="connsiteY14" fmla="*/ 2097991 h 2097991"/>
              <a:gd name="connsiteX15" fmla="*/ 4507203 w 6118802"/>
              <a:gd name="connsiteY15" fmla="*/ 2097991 h 2097991"/>
              <a:gd name="connsiteX16" fmla="*/ 3757448 w 6118802"/>
              <a:gd name="connsiteY16" fmla="*/ 2097991 h 2097991"/>
              <a:gd name="connsiteX17" fmla="*/ 3111108 w 6118802"/>
              <a:gd name="connsiteY17" fmla="*/ 2097991 h 2097991"/>
              <a:gd name="connsiteX18" fmla="*/ 2516475 w 6118802"/>
              <a:gd name="connsiteY18" fmla="*/ 2097991 h 2097991"/>
              <a:gd name="connsiteX19" fmla="*/ 1766721 w 6118802"/>
              <a:gd name="connsiteY19" fmla="*/ 2097991 h 2097991"/>
              <a:gd name="connsiteX20" fmla="*/ 1068674 w 6118802"/>
              <a:gd name="connsiteY20" fmla="*/ 2097991 h 2097991"/>
              <a:gd name="connsiteX21" fmla="*/ 474041 w 6118802"/>
              <a:gd name="connsiteY21" fmla="*/ 2097991 h 2097991"/>
              <a:gd name="connsiteX22" fmla="*/ 0 w 6118802"/>
              <a:gd name="connsiteY22" fmla="*/ 1623950 h 2097991"/>
              <a:gd name="connsiteX23" fmla="*/ 0 w 6118802"/>
              <a:gd name="connsiteY23" fmla="*/ 1060495 h 2097991"/>
              <a:gd name="connsiteX24" fmla="*/ 0 w 6118802"/>
              <a:gd name="connsiteY24" fmla="*/ 474041 h 2097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118802" h="2097991" fill="none" extrusionOk="0">
                <a:moveTo>
                  <a:pt x="0" y="474041"/>
                </a:moveTo>
                <a:cubicBezTo>
                  <a:pt x="-38259" y="217467"/>
                  <a:pt x="247007" y="-20873"/>
                  <a:pt x="474041" y="0"/>
                </a:cubicBezTo>
                <a:cubicBezTo>
                  <a:pt x="727678" y="-7488"/>
                  <a:pt x="860695" y="-28986"/>
                  <a:pt x="1120381" y="0"/>
                </a:cubicBezTo>
                <a:cubicBezTo>
                  <a:pt x="1380067" y="28986"/>
                  <a:pt x="1584946" y="29377"/>
                  <a:pt x="1766721" y="0"/>
                </a:cubicBezTo>
                <a:cubicBezTo>
                  <a:pt x="1948496" y="-29377"/>
                  <a:pt x="2156545" y="-24454"/>
                  <a:pt x="2257939" y="0"/>
                </a:cubicBezTo>
                <a:cubicBezTo>
                  <a:pt x="2359333" y="24454"/>
                  <a:pt x="2634547" y="1794"/>
                  <a:pt x="2749158" y="0"/>
                </a:cubicBezTo>
                <a:cubicBezTo>
                  <a:pt x="2863769" y="-1794"/>
                  <a:pt x="3099635" y="-6319"/>
                  <a:pt x="3292083" y="0"/>
                </a:cubicBezTo>
                <a:cubicBezTo>
                  <a:pt x="3484532" y="6319"/>
                  <a:pt x="3678049" y="28333"/>
                  <a:pt x="3938423" y="0"/>
                </a:cubicBezTo>
                <a:cubicBezTo>
                  <a:pt x="4198797" y="-28333"/>
                  <a:pt x="4322005" y="-28991"/>
                  <a:pt x="4533056" y="0"/>
                </a:cubicBezTo>
                <a:cubicBezTo>
                  <a:pt x="4744107" y="28991"/>
                  <a:pt x="5319660" y="-33265"/>
                  <a:pt x="5644761" y="0"/>
                </a:cubicBezTo>
                <a:cubicBezTo>
                  <a:pt x="5951449" y="8498"/>
                  <a:pt x="6168117" y="198224"/>
                  <a:pt x="6118802" y="474041"/>
                </a:cubicBezTo>
                <a:cubicBezTo>
                  <a:pt x="6132959" y="701551"/>
                  <a:pt x="6131922" y="943195"/>
                  <a:pt x="6118802" y="1071994"/>
                </a:cubicBezTo>
                <a:cubicBezTo>
                  <a:pt x="6105682" y="1200793"/>
                  <a:pt x="6135877" y="1418718"/>
                  <a:pt x="6118802" y="1623950"/>
                </a:cubicBezTo>
                <a:cubicBezTo>
                  <a:pt x="6079051" y="1876892"/>
                  <a:pt x="5924664" y="2116722"/>
                  <a:pt x="5644761" y="2097991"/>
                </a:cubicBezTo>
                <a:cubicBezTo>
                  <a:pt x="5480802" y="2073698"/>
                  <a:pt x="5216817" y="2124646"/>
                  <a:pt x="5050128" y="2097991"/>
                </a:cubicBezTo>
                <a:cubicBezTo>
                  <a:pt x="4883439" y="2071336"/>
                  <a:pt x="4635417" y="2079301"/>
                  <a:pt x="4507203" y="2097991"/>
                </a:cubicBezTo>
                <a:cubicBezTo>
                  <a:pt x="4378990" y="2116681"/>
                  <a:pt x="4128606" y="2131031"/>
                  <a:pt x="3757448" y="2097991"/>
                </a:cubicBezTo>
                <a:cubicBezTo>
                  <a:pt x="3386291" y="2064951"/>
                  <a:pt x="3433631" y="2121948"/>
                  <a:pt x="3111108" y="2097991"/>
                </a:cubicBezTo>
                <a:cubicBezTo>
                  <a:pt x="2788585" y="2074034"/>
                  <a:pt x="2743194" y="2089400"/>
                  <a:pt x="2516475" y="2097991"/>
                </a:cubicBezTo>
                <a:cubicBezTo>
                  <a:pt x="2289756" y="2106582"/>
                  <a:pt x="2134810" y="2107213"/>
                  <a:pt x="1766721" y="2097991"/>
                </a:cubicBezTo>
                <a:cubicBezTo>
                  <a:pt x="1398632" y="2088769"/>
                  <a:pt x="1283238" y="2093457"/>
                  <a:pt x="1068674" y="2097991"/>
                </a:cubicBezTo>
                <a:cubicBezTo>
                  <a:pt x="854110" y="2102525"/>
                  <a:pt x="692623" y="2099241"/>
                  <a:pt x="474041" y="2097991"/>
                </a:cubicBezTo>
                <a:cubicBezTo>
                  <a:pt x="263184" y="2121584"/>
                  <a:pt x="12962" y="1896873"/>
                  <a:pt x="0" y="1623950"/>
                </a:cubicBezTo>
                <a:cubicBezTo>
                  <a:pt x="-27824" y="1409314"/>
                  <a:pt x="-16575" y="1197260"/>
                  <a:pt x="0" y="1060495"/>
                </a:cubicBezTo>
                <a:cubicBezTo>
                  <a:pt x="16575" y="923730"/>
                  <a:pt x="-25934" y="687155"/>
                  <a:pt x="0" y="474041"/>
                </a:cubicBezTo>
                <a:close/>
              </a:path>
              <a:path w="6118802" h="2097991" stroke="0" extrusionOk="0">
                <a:moveTo>
                  <a:pt x="0" y="474041"/>
                </a:moveTo>
                <a:cubicBezTo>
                  <a:pt x="-19397" y="232593"/>
                  <a:pt x="222723" y="44368"/>
                  <a:pt x="474041" y="0"/>
                </a:cubicBezTo>
                <a:cubicBezTo>
                  <a:pt x="590651" y="-13851"/>
                  <a:pt x="769836" y="10098"/>
                  <a:pt x="1016967" y="0"/>
                </a:cubicBezTo>
                <a:cubicBezTo>
                  <a:pt x="1264098" y="-10098"/>
                  <a:pt x="1351050" y="27802"/>
                  <a:pt x="1611599" y="0"/>
                </a:cubicBezTo>
                <a:cubicBezTo>
                  <a:pt x="1872148" y="-27802"/>
                  <a:pt x="1910612" y="136"/>
                  <a:pt x="2102818" y="0"/>
                </a:cubicBezTo>
                <a:cubicBezTo>
                  <a:pt x="2295024" y="-136"/>
                  <a:pt x="2547261" y="6409"/>
                  <a:pt x="2800865" y="0"/>
                </a:cubicBezTo>
                <a:cubicBezTo>
                  <a:pt x="3054469" y="-6409"/>
                  <a:pt x="3157317" y="-10019"/>
                  <a:pt x="3292083" y="0"/>
                </a:cubicBezTo>
                <a:cubicBezTo>
                  <a:pt x="3426849" y="10019"/>
                  <a:pt x="3779427" y="-2377"/>
                  <a:pt x="3938423" y="0"/>
                </a:cubicBezTo>
                <a:cubicBezTo>
                  <a:pt x="4097419" y="2377"/>
                  <a:pt x="4296394" y="-13574"/>
                  <a:pt x="4481349" y="0"/>
                </a:cubicBezTo>
                <a:cubicBezTo>
                  <a:pt x="4666304" y="13574"/>
                  <a:pt x="4787274" y="-3033"/>
                  <a:pt x="5024275" y="0"/>
                </a:cubicBezTo>
                <a:cubicBezTo>
                  <a:pt x="5261276" y="3033"/>
                  <a:pt x="5499793" y="26540"/>
                  <a:pt x="5644761" y="0"/>
                </a:cubicBezTo>
                <a:cubicBezTo>
                  <a:pt x="5884837" y="-57197"/>
                  <a:pt x="6181518" y="230556"/>
                  <a:pt x="6118802" y="474041"/>
                </a:cubicBezTo>
                <a:cubicBezTo>
                  <a:pt x="6144107" y="733027"/>
                  <a:pt x="6107203" y="771087"/>
                  <a:pt x="6118802" y="1014498"/>
                </a:cubicBezTo>
                <a:cubicBezTo>
                  <a:pt x="6130401" y="1257909"/>
                  <a:pt x="6095573" y="1425784"/>
                  <a:pt x="6118802" y="1623950"/>
                </a:cubicBezTo>
                <a:cubicBezTo>
                  <a:pt x="6151358" y="1867655"/>
                  <a:pt x="5894697" y="2043063"/>
                  <a:pt x="5644761" y="2097991"/>
                </a:cubicBezTo>
                <a:cubicBezTo>
                  <a:pt x="5445056" y="2110524"/>
                  <a:pt x="5353918" y="2099615"/>
                  <a:pt x="5101835" y="2097991"/>
                </a:cubicBezTo>
                <a:cubicBezTo>
                  <a:pt x="4849752" y="2096367"/>
                  <a:pt x="4818104" y="2107846"/>
                  <a:pt x="4558910" y="2097991"/>
                </a:cubicBezTo>
                <a:cubicBezTo>
                  <a:pt x="4299716" y="2088136"/>
                  <a:pt x="4136331" y="2113246"/>
                  <a:pt x="3964277" y="2097991"/>
                </a:cubicBezTo>
                <a:cubicBezTo>
                  <a:pt x="3792223" y="2082736"/>
                  <a:pt x="3605151" y="2131690"/>
                  <a:pt x="3266230" y="2097991"/>
                </a:cubicBezTo>
                <a:cubicBezTo>
                  <a:pt x="2927309" y="2064292"/>
                  <a:pt x="2893236" y="2077059"/>
                  <a:pt x="2723304" y="2097991"/>
                </a:cubicBezTo>
                <a:cubicBezTo>
                  <a:pt x="2553372" y="2118923"/>
                  <a:pt x="2290214" y="2065301"/>
                  <a:pt x="1973550" y="2097991"/>
                </a:cubicBezTo>
                <a:cubicBezTo>
                  <a:pt x="1656886" y="2130681"/>
                  <a:pt x="1641259" y="2077302"/>
                  <a:pt x="1327210" y="2097991"/>
                </a:cubicBezTo>
                <a:cubicBezTo>
                  <a:pt x="1013161" y="2118680"/>
                  <a:pt x="725620" y="2087574"/>
                  <a:pt x="474041" y="2097991"/>
                </a:cubicBezTo>
                <a:cubicBezTo>
                  <a:pt x="193535" y="2140285"/>
                  <a:pt x="-6807" y="1938172"/>
                  <a:pt x="0" y="1623950"/>
                </a:cubicBezTo>
                <a:cubicBezTo>
                  <a:pt x="25223" y="1484453"/>
                  <a:pt x="-1527" y="1183727"/>
                  <a:pt x="0" y="1071994"/>
                </a:cubicBezTo>
                <a:cubicBezTo>
                  <a:pt x="1527" y="960261"/>
                  <a:pt x="-24140" y="598285"/>
                  <a:pt x="0" y="474041"/>
                </a:cubicBezTo>
                <a:close/>
              </a:path>
            </a:pathLst>
          </a:custGeom>
          <a:solidFill>
            <a:schemeClr val="bg1"/>
          </a:solidFill>
          <a:ln w="38100">
            <a:solidFill>
              <a:srgbClr val="002060"/>
            </a:solidFill>
            <a:extLst>
              <a:ext uri="{C807C97D-BFC1-408E-A445-0C87EB9F89A2}">
                <ask:lineSketchStyleProps xmlns:ask="http://schemas.microsoft.com/office/drawing/2018/sketchyshape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dirty="0">
              <a:solidFill>
                <a:schemeClr val="tx2">
                  <a:lumMod val="75000"/>
                </a:schemeClr>
              </a:solidFill>
            </a:endParaRPr>
          </a:p>
        </p:txBody>
      </p:sp>
      <p:sp>
        <p:nvSpPr>
          <p:cNvPr id="27" name="TextBox 26"/>
          <p:cNvSpPr txBox="1"/>
          <p:nvPr/>
        </p:nvSpPr>
        <p:spPr>
          <a:xfrm>
            <a:off x="5641516" y="2939495"/>
            <a:ext cx="5706188" cy="1077218"/>
          </a:xfrm>
          <a:prstGeom prst="rect">
            <a:avLst/>
          </a:prstGeom>
          <a:noFill/>
        </p:spPr>
        <p:txBody>
          <a:bodyPr wrap="square" rtlCol="0">
            <a:spAutoFit/>
          </a:bodyPr>
          <a:lstStyle/>
          <a:p>
            <a:pPr algn="just"/>
            <a:r>
              <a:rPr lang="vi-VN" sz="3200" dirty="0"/>
              <a:t>Cô mèo tam thể vừa      bốn chú mèo con rất        .</a:t>
            </a:r>
          </a:p>
        </p:txBody>
      </p:sp>
      <p:sp>
        <p:nvSpPr>
          <p:cNvPr id="30" name="TextBox 29"/>
          <p:cNvSpPr txBox="1"/>
          <p:nvPr/>
        </p:nvSpPr>
        <p:spPr>
          <a:xfrm>
            <a:off x="763918" y="2979715"/>
            <a:ext cx="3289153" cy="584775"/>
          </a:xfrm>
          <a:prstGeom prst="rect">
            <a:avLst/>
          </a:prstGeom>
          <a:noFill/>
        </p:spPr>
        <p:txBody>
          <a:bodyPr wrap="square" rtlCol="0">
            <a:spAutoFit/>
          </a:bodyPr>
          <a:lstStyle/>
          <a:p>
            <a:pPr algn="ctr"/>
            <a:r>
              <a:rPr lang="vi-VN" sz="3200" b="1" dirty="0"/>
              <a:t>(sinh/ xinh)</a:t>
            </a:r>
          </a:p>
        </p:txBody>
      </p:sp>
      <p:pic>
        <p:nvPicPr>
          <p:cNvPr id="20" name="Picture 2" descr="Wallency Happy Sun Wall Art Decal - Nursery Wall Sticker - Peel and Stick  Removable Vinyl Sticker Graphic (12&quot;H x 12&quot;W - Mini) : Amazon.com.au: Home  Improvement">
            <a:extLst>
              <a:ext uri="{FF2B5EF4-FFF2-40B4-BE49-F238E27FC236}">
                <a16:creationId xmlns:a16="http://schemas.microsoft.com/office/drawing/2014/main" id="{046F4D61-B3BA-40A8-A6D5-54E862B55DCB}"/>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7500" b="92461" l="8125" r="91172">
                        <a14:foregroundMark x1="41250" y1="90820" x2="41250" y2="90820"/>
                        <a14:foregroundMark x1="56680" y1="91250" x2="56680" y2="91250"/>
                        <a14:foregroundMark x1="41992" y1="9336" x2="41992" y2="9336"/>
                        <a14:foregroundMark x1="9258" y1="39414" x2="9258" y2="39414"/>
                        <a14:foregroundMark x1="8203" y1="54805" x2="8203" y2="54805"/>
                        <a14:foregroundMark x1="8672" y1="54805" x2="10156" y2="54648"/>
                        <a14:foregroundMark x1="91172" y1="48906" x2="87500" y2="48906"/>
                        <a14:foregroundMark x1="55195" y1="9023" x2="55195" y2="9023"/>
                        <a14:foregroundMark x1="42891" y1="7539" x2="42891" y2="7539"/>
                        <a14:foregroundMark x1="42578" y1="8438" x2="42578" y2="9492"/>
                        <a14:foregroundMark x1="40508" y1="91719" x2="40508" y2="91719"/>
                        <a14:foregroundMark x1="40820" y1="91992" x2="40508" y2="89180"/>
                        <a14:foregroundMark x1="57109" y1="92148" x2="57109" y2="92148"/>
                        <a14:foregroundMark x1="57109" y1="92461" x2="57109" y2="92461"/>
                      </a14:backgroundRemoval>
                    </a14:imgEffect>
                  </a14:imgLayer>
                </a14:imgProps>
              </a:ext>
              <a:ext uri="{28A0092B-C50C-407E-A947-70E740481C1C}">
                <a14:useLocalDpi xmlns:a14="http://schemas.microsoft.com/office/drawing/2010/main" val="0"/>
              </a:ext>
            </a:extLst>
          </a:blip>
          <a:srcRect/>
          <a:stretch>
            <a:fillRect/>
          </a:stretch>
        </p:blipFill>
        <p:spPr bwMode="auto">
          <a:xfrm>
            <a:off x="9794747" y="2939495"/>
            <a:ext cx="680323" cy="68032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Wallency Happy Sun Wall Art Decal - Nursery Wall Sticker - Peel and Stick  Removable Vinyl Sticker Graphic (12&quot;H x 12&quot;W - Mini) : Amazon.com.au: Home  Improvement">
            <a:extLst>
              <a:ext uri="{FF2B5EF4-FFF2-40B4-BE49-F238E27FC236}">
                <a16:creationId xmlns:a16="http://schemas.microsoft.com/office/drawing/2014/main" id="{046F4D61-B3BA-40A8-A6D5-54E862B55DCB}"/>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7500" b="92461" l="8125" r="91172">
                        <a14:foregroundMark x1="41250" y1="90820" x2="41250" y2="90820"/>
                        <a14:foregroundMark x1="56680" y1="91250" x2="56680" y2="91250"/>
                        <a14:foregroundMark x1="41992" y1="9336" x2="41992" y2="9336"/>
                        <a14:foregroundMark x1="9258" y1="39414" x2="9258" y2="39414"/>
                        <a14:foregroundMark x1="8203" y1="54805" x2="8203" y2="54805"/>
                        <a14:foregroundMark x1="8672" y1="54805" x2="10156" y2="54648"/>
                        <a14:foregroundMark x1="91172" y1="48906" x2="87500" y2="48906"/>
                        <a14:foregroundMark x1="55195" y1="9023" x2="55195" y2="9023"/>
                        <a14:foregroundMark x1="42891" y1="7539" x2="42891" y2="7539"/>
                        <a14:foregroundMark x1="42578" y1="8438" x2="42578" y2="9492"/>
                        <a14:foregroundMark x1="40508" y1="91719" x2="40508" y2="91719"/>
                        <a14:foregroundMark x1="40820" y1="91992" x2="40508" y2="89180"/>
                        <a14:foregroundMark x1="57109" y1="92148" x2="57109" y2="92148"/>
                        <a14:foregroundMark x1="57109" y1="92461" x2="57109" y2="92461"/>
                      </a14:backgroundRemoval>
                    </a14:imgEffect>
                  </a14:imgLayer>
                </a14:imgProps>
              </a:ext>
              <a:ext uri="{28A0092B-C50C-407E-A947-70E740481C1C}">
                <a14:useLocalDpi xmlns:a14="http://schemas.microsoft.com/office/drawing/2010/main" val="0"/>
              </a:ext>
            </a:extLst>
          </a:blip>
          <a:srcRect/>
          <a:stretch>
            <a:fillRect/>
          </a:stretch>
        </p:blipFill>
        <p:spPr bwMode="auto">
          <a:xfrm>
            <a:off x="8712254" y="3399101"/>
            <a:ext cx="680323" cy="680323"/>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9564044" y="2939495"/>
            <a:ext cx="1141727" cy="584775"/>
          </a:xfrm>
          <a:prstGeom prst="rect">
            <a:avLst/>
          </a:prstGeom>
          <a:noFill/>
        </p:spPr>
        <p:txBody>
          <a:bodyPr wrap="square" rtlCol="0">
            <a:spAutoFit/>
          </a:bodyPr>
          <a:lstStyle/>
          <a:p>
            <a:pPr algn="ctr"/>
            <a:r>
              <a:rPr lang="vi-VN" sz="3200" b="1" dirty="0">
                <a:solidFill>
                  <a:srgbClr val="FF0000"/>
                </a:solidFill>
              </a:rPr>
              <a:t>sinh</a:t>
            </a:r>
          </a:p>
        </p:txBody>
      </p:sp>
      <p:sp>
        <p:nvSpPr>
          <p:cNvPr id="34" name="TextBox 33"/>
          <p:cNvSpPr txBox="1"/>
          <p:nvPr/>
        </p:nvSpPr>
        <p:spPr>
          <a:xfrm>
            <a:off x="8581950" y="3431938"/>
            <a:ext cx="1141727" cy="584775"/>
          </a:xfrm>
          <a:prstGeom prst="rect">
            <a:avLst/>
          </a:prstGeom>
          <a:noFill/>
        </p:spPr>
        <p:txBody>
          <a:bodyPr wrap="square" rtlCol="0">
            <a:spAutoFit/>
          </a:bodyPr>
          <a:lstStyle/>
          <a:p>
            <a:pPr algn="ctr"/>
            <a:r>
              <a:rPr lang="vi-VN" sz="3200" b="1" dirty="0">
                <a:solidFill>
                  <a:srgbClr val="FF0000"/>
                </a:solidFill>
              </a:rPr>
              <a:t>xinh</a:t>
            </a:r>
          </a:p>
        </p:txBody>
      </p:sp>
      <p:pic>
        <p:nvPicPr>
          <p:cNvPr id="35" name="âm thanh trả lời đúng">
            <a:hlinkClick r:id="" action="ppaction://media"/>
          </p:cNvPr>
          <p:cNvPicPr>
            <a:picLocks noChangeAspect="1"/>
          </p:cNvPicPr>
          <p:nvPr>
            <a:audioFile r:link="rId1"/>
            <p:extLst>
              <p:ext uri="{DAA4B4D4-6D71-4841-9C94-3DE7FCFB9230}">
                <p14:media xmlns:p14="http://schemas.microsoft.com/office/powerpoint/2010/main" r:embed="rId2">
                  <p14:trim end="4413.8333"/>
                </p14:media>
              </p:ext>
            </p:extLst>
          </p:nvPr>
        </p:nvPicPr>
        <p:blipFill>
          <a:blip r:embed="rId11"/>
          <a:stretch>
            <a:fillRect/>
          </a:stretch>
        </p:blipFill>
        <p:spPr>
          <a:xfrm>
            <a:off x="11293473" y="5809411"/>
            <a:ext cx="609600" cy="391247"/>
          </a:xfrm>
          <a:prstGeom prst="rect">
            <a:avLst/>
          </a:prstGeom>
        </p:spPr>
      </p:pic>
    </p:spTree>
    <p:extLst>
      <p:ext uri="{BB962C8B-B14F-4D97-AF65-F5344CB8AC3E}">
        <p14:creationId xmlns:p14="http://schemas.microsoft.com/office/powerpoint/2010/main" val="3837832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dissolv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p:tgtEl>
                                          <p:spTgt spid="26"/>
                                        </p:tgtEl>
                                        <p:attrNameLst>
                                          <p:attrName>ppt_y</p:attrName>
                                        </p:attrNameLst>
                                      </p:cBhvr>
                                      <p:tavLst>
                                        <p:tav tm="0">
                                          <p:val>
                                            <p:strVal val="#ppt_y+#ppt_h*1.125000"/>
                                          </p:val>
                                        </p:tav>
                                        <p:tav tm="100000">
                                          <p:val>
                                            <p:strVal val="#ppt_y"/>
                                          </p:val>
                                        </p:tav>
                                      </p:tavLst>
                                    </p:anim>
                                    <p:animEffect transition="in" filter="wipe(up)">
                                      <p:cBhvr>
                                        <p:cTn id="16" dur="500"/>
                                        <p:tgtEl>
                                          <p:spTgt spid="26"/>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p:tgtEl>
                                          <p:spTgt spid="27"/>
                                        </p:tgtEl>
                                        <p:attrNameLst>
                                          <p:attrName>ppt_y</p:attrName>
                                        </p:attrNameLst>
                                      </p:cBhvr>
                                      <p:tavLst>
                                        <p:tav tm="0">
                                          <p:val>
                                            <p:strVal val="#ppt_y+#ppt_h*1.125000"/>
                                          </p:val>
                                        </p:tav>
                                        <p:tav tm="100000">
                                          <p:val>
                                            <p:strVal val="#ppt_y"/>
                                          </p:val>
                                        </p:tav>
                                      </p:tavLst>
                                    </p:anim>
                                    <p:animEffect transition="in" filter="wipe(up)">
                                      <p:cBhvr>
                                        <p:cTn id="20" dur="500"/>
                                        <p:tgtEl>
                                          <p:spTgt spid="27"/>
                                        </p:tgtEl>
                                      </p:cBhvr>
                                    </p:animEffect>
                                  </p:childTnLst>
                                </p:cTn>
                              </p:par>
                              <p:par>
                                <p:cTn id="21" presetID="12" presetClass="entr" presetSubtype="4"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p:tgtEl>
                                          <p:spTgt spid="20"/>
                                        </p:tgtEl>
                                        <p:attrNameLst>
                                          <p:attrName>ppt_y</p:attrName>
                                        </p:attrNameLst>
                                      </p:cBhvr>
                                      <p:tavLst>
                                        <p:tav tm="0">
                                          <p:val>
                                            <p:strVal val="#ppt_y+#ppt_h*1.125000"/>
                                          </p:val>
                                        </p:tav>
                                        <p:tav tm="100000">
                                          <p:val>
                                            <p:strVal val="#ppt_y"/>
                                          </p:val>
                                        </p:tav>
                                      </p:tavLst>
                                    </p:anim>
                                    <p:animEffect transition="in" filter="wipe(up)">
                                      <p:cBhvr>
                                        <p:cTn id="24" dur="500"/>
                                        <p:tgtEl>
                                          <p:spTgt spid="20"/>
                                        </p:tgtEl>
                                      </p:cBhvr>
                                    </p:animEffect>
                                  </p:childTnLst>
                                </p:cTn>
                              </p:par>
                              <p:par>
                                <p:cTn id="25" presetID="12" presetClass="entr" presetSubtype="4"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p:tgtEl>
                                          <p:spTgt spid="21"/>
                                        </p:tgtEl>
                                        <p:attrNameLst>
                                          <p:attrName>ppt_y</p:attrName>
                                        </p:attrNameLst>
                                      </p:cBhvr>
                                      <p:tavLst>
                                        <p:tav tm="0">
                                          <p:val>
                                            <p:strVal val="#ppt_y+#ppt_h*1.125000"/>
                                          </p:val>
                                        </p:tav>
                                        <p:tav tm="100000">
                                          <p:val>
                                            <p:strVal val="#ppt_y"/>
                                          </p:val>
                                        </p:tav>
                                      </p:tavLst>
                                    </p:anim>
                                    <p:animEffect transition="in" filter="wipe(up)">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2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p:tgtEl>
                                          <p:spTgt spid="22"/>
                                        </p:tgtEl>
                                        <p:attrNameLst>
                                          <p:attrName>ppt_y</p:attrName>
                                        </p:attrNameLst>
                                      </p:cBhvr>
                                      <p:tavLst>
                                        <p:tav tm="0">
                                          <p:val>
                                            <p:strVal val="#ppt_y+#ppt_h*1.125000"/>
                                          </p:val>
                                        </p:tav>
                                        <p:tav tm="100000">
                                          <p:val>
                                            <p:strVal val="#ppt_y"/>
                                          </p:val>
                                        </p:tav>
                                      </p:tavLst>
                                    </p:anim>
                                    <p:animEffect transition="in" filter="wipe(up)">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2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additive="base">
                                        <p:cTn id="47" dur="500"/>
                                        <p:tgtEl>
                                          <p:spTgt spid="34"/>
                                        </p:tgtEl>
                                        <p:attrNameLst>
                                          <p:attrName>ppt_y</p:attrName>
                                        </p:attrNameLst>
                                      </p:cBhvr>
                                      <p:tavLst>
                                        <p:tav tm="0">
                                          <p:val>
                                            <p:strVal val="#ppt_y+#ppt_h*1.125000"/>
                                          </p:val>
                                        </p:tav>
                                        <p:tav tm="100000">
                                          <p:val>
                                            <p:strVal val="#ppt_y"/>
                                          </p:val>
                                        </p:tav>
                                      </p:tavLst>
                                    </p:anim>
                                    <p:animEffect transition="in" filter="wipe(up)">
                                      <p:cBhvr>
                                        <p:cTn id="48" dur="500"/>
                                        <p:tgtEl>
                                          <p:spTgt spid="34"/>
                                        </p:tgtEl>
                                      </p:cBhvr>
                                    </p:animEffect>
                                  </p:childTnLst>
                                </p:cTn>
                              </p:par>
                            </p:childTnLst>
                          </p:cTn>
                        </p:par>
                        <p:par>
                          <p:cTn id="49" fill="hold">
                            <p:stCondLst>
                              <p:cond delay="500"/>
                            </p:stCondLst>
                            <p:childTnLst>
                              <p:par>
                                <p:cTn id="50" presetID="1" presetClass="mediacall" presetSubtype="0" fill="hold" nodeType="afterEffect">
                                  <p:stCondLst>
                                    <p:cond delay="0"/>
                                  </p:stCondLst>
                                  <p:childTnLst>
                                    <p:cmd type="call" cmd="playFrom(0.0)">
                                      <p:cBhvr>
                                        <p:cTn id="51" dur="3672" fill="hold"/>
                                        <p:tgtEl>
                                          <p:spTgt spid="3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52" fill="hold" display="0">
                  <p:stCondLst>
                    <p:cond delay="indefinite"/>
                  </p:stCondLst>
                  <p:endCondLst>
                    <p:cond evt="onStopAudio" delay="0">
                      <p:tgtEl>
                        <p:sldTgt/>
                      </p:tgtEl>
                    </p:cond>
                  </p:endCondLst>
                </p:cTn>
                <p:tgtEl>
                  <p:spTgt spid="35"/>
                </p:tgtEl>
              </p:cMediaNode>
            </p:audio>
          </p:childTnLst>
        </p:cTn>
      </p:par>
    </p:tnLst>
    <p:bldLst>
      <p:bldP spid="26" grpId="0" animBg="1"/>
      <p:bldP spid="27" grpId="0"/>
      <p:bldP spid="30" grpId="0"/>
      <p:bldP spid="22" grpId="0"/>
      <p:bldP spid="3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2" name="Picture 11" descr="A picture containing text, vector graphics, clipart&#10;&#10;Description automatically generated">
            <a:extLst>
              <a:ext uri="{FF2B5EF4-FFF2-40B4-BE49-F238E27FC236}">
                <a16:creationId xmlns:a16="http://schemas.microsoft.com/office/drawing/2014/main" id="{1EDBA7AB-C2CB-D851-29ED-063A4B63576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317213">
            <a:off x="9423282" y="5374021"/>
            <a:ext cx="889235" cy="663398"/>
          </a:xfrm>
          <a:prstGeom prst="rect">
            <a:avLst/>
          </a:prstGeom>
        </p:spPr>
      </p:pic>
      <p:sp>
        <p:nvSpPr>
          <p:cNvPr id="13" name="Rectangle: Rounded Corners 3">
            <a:extLst>
              <a:ext uri="{FF2B5EF4-FFF2-40B4-BE49-F238E27FC236}">
                <a16:creationId xmlns:a16="http://schemas.microsoft.com/office/drawing/2014/main" id="{E300EA5E-3059-43C4-B342-3810E2700E80}"/>
              </a:ext>
            </a:extLst>
          </p:cNvPr>
          <p:cNvSpPr/>
          <p:nvPr/>
        </p:nvSpPr>
        <p:spPr>
          <a:xfrm>
            <a:off x="1210448" y="372970"/>
            <a:ext cx="10264878" cy="1714731"/>
          </a:xfrm>
          <a:prstGeom prst="roundRect">
            <a:avLst/>
          </a:prstGeom>
          <a:solidFill>
            <a:srgbClr val="FFFFFF">
              <a:alpha val="89804"/>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Butterfly Cute Green - Free vector graphic on Pixabay">
            <a:extLst>
              <a:ext uri="{FF2B5EF4-FFF2-40B4-BE49-F238E27FC236}">
                <a16:creationId xmlns:a16="http://schemas.microsoft.com/office/drawing/2014/main" id="{DBD032DB-CBD8-4742-891E-4EBB637312B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133060" y="20808"/>
            <a:ext cx="684531" cy="71845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appy Sun And Cloud | Dessin enfantin, Soleil, Dessin enfant">
            <a:extLst>
              <a:ext uri="{FF2B5EF4-FFF2-40B4-BE49-F238E27FC236}">
                <a16:creationId xmlns:a16="http://schemas.microsoft.com/office/drawing/2014/main" id="{0ECBF487-33DD-4D5F-9616-562B1CEE9057}"/>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0" y="0"/>
            <a:ext cx="1662550" cy="123033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715314" y="380037"/>
            <a:ext cx="9504373" cy="1446550"/>
          </a:xfrm>
          <a:prstGeom prst="rect">
            <a:avLst/>
          </a:prstGeom>
          <a:noFill/>
        </p:spPr>
        <p:txBody>
          <a:bodyPr wrap="square" rtlCol="0">
            <a:spAutoFit/>
          </a:bodyPr>
          <a:lstStyle/>
          <a:p>
            <a:pPr algn="just"/>
            <a:r>
              <a:rPr lang="vi-VN" sz="4400" dirty="0">
                <a:solidFill>
                  <a:srgbClr val="002060"/>
                </a:solidFill>
              </a:rPr>
              <a:t>Em hãy chọn tiếng trong ngoặc phù hợp với mỗi </a:t>
            </a:r>
          </a:p>
        </p:txBody>
      </p:sp>
      <p:pic>
        <p:nvPicPr>
          <p:cNvPr id="19" name="Picture 2" descr="Wallency Happy Sun Wall Art Decal - Nursery Wall Sticker - Peel and Stick  Removable Vinyl Sticker Graphic (12&quot;H x 12&quot;W - Mini) : Amazon.com.au: Home  Improvement">
            <a:extLst>
              <a:ext uri="{FF2B5EF4-FFF2-40B4-BE49-F238E27FC236}">
                <a16:creationId xmlns:a16="http://schemas.microsoft.com/office/drawing/2014/main" id="{046F4D61-B3BA-40A8-A6D5-54E862B55DCB}"/>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7500" b="92461" l="8125" r="91172">
                        <a14:foregroundMark x1="41250" y1="90820" x2="41250" y2="90820"/>
                        <a14:foregroundMark x1="56680" y1="91250" x2="56680" y2="91250"/>
                        <a14:foregroundMark x1="41992" y1="9336" x2="41992" y2="9336"/>
                        <a14:foregroundMark x1="9258" y1="39414" x2="9258" y2="39414"/>
                        <a14:foregroundMark x1="8203" y1="54805" x2="8203" y2="54805"/>
                        <a14:foregroundMark x1="8672" y1="54805" x2="10156" y2="54648"/>
                        <a14:foregroundMark x1="91172" y1="48906" x2="87500" y2="48906"/>
                        <a14:foregroundMark x1="55195" y1="9023" x2="55195" y2="9023"/>
                        <a14:foregroundMark x1="42891" y1="7539" x2="42891" y2="7539"/>
                        <a14:foregroundMark x1="42578" y1="8438" x2="42578" y2="9492"/>
                        <a14:foregroundMark x1="40508" y1="91719" x2="40508" y2="91719"/>
                        <a14:foregroundMark x1="40820" y1="91992" x2="40508" y2="89180"/>
                        <a14:foregroundMark x1="57109" y1="92148" x2="57109" y2="92148"/>
                        <a14:foregroundMark x1="57109" y1="92461" x2="57109" y2="92461"/>
                      </a14:backgroundRemoval>
                    </a14:imgEffect>
                  </a14:imgLayer>
                </a14:imgProps>
              </a:ext>
              <a:ext uri="{28A0092B-C50C-407E-A947-70E740481C1C}">
                <a14:useLocalDpi xmlns:a14="http://schemas.microsoft.com/office/drawing/2010/main" val="0"/>
              </a:ext>
            </a:extLst>
          </a:blip>
          <a:srcRect/>
          <a:stretch>
            <a:fillRect/>
          </a:stretch>
        </p:blipFill>
        <p:spPr bwMode="auto">
          <a:xfrm>
            <a:off x="4837176" y="1146264"/>
            <a:ext cx="680323" cy="680323"/>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p:cNvGrpSpPr/>
          <p:nvPr/>
        </p:nvGrpSpPr>
        <p:grpSpPr>
          <a:xfrm>
            <a:off x="310877" y="2298451"/>
            <a:ext cx="4470144" cy="3881138"/>
            <a:chOff x="1594337" y="1602154"/>
            <a:chExt cx="9003323" cy="3477846"/>
          </a:xfrm>
        </p:grpSpPr>
        <p:sp>
          <p:nvSpPr>
            <p:cNvPr id="24" name="Rounded Rectangle 23"/>
            <p:cNvSpPr/>
            <p:nvPr/>
          </p:nvSpPr>
          <p:spPr>
            <a:xfrm>
              <a:off x="1594337" y="1602154"/>
              <a:ext cx="9003323" cy="347784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Rounded Rectangle 24"/>
            <p:cNvSpPr/>
            <p:nvPr/>
          </p:nvSpPr>
          <p:spPr>
            <a:xfrm>
              <a:off x="1825851" y="1733931"/>
              <a:ext cx="8540294" cy="31757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4800" dirty="0">
                <a:solidFill>
                  <a:schemeClr val="tx1"/>
                </a:solidFill>
                <a:cs typeface="Calibri" panose="020F0502020204030204" pitchFamily="34" charset="0"/>
              </a:endParaRPr>
            </a:p>
            <a:p>
              <a:pPr algn="just"/>
              <a:endParaRPr lang="vi-VN" sz="4800" dirty="0">
                <a:solidFill>
                  <a:schemeClr val="tx1"/>
                </a:solidFill>
                <a:cs typeface="Calibri" panose="020F0502020204030204" pitchFamily="34" charset="0"/>
              </a:endParaRPr>
            </a:p>
            <a:p>
              <a:pPr algn="just"/>
              <a:endParaRPr lang="vi-VN" sz="3000" dirty="0">
                <a:solidFill>
                  <a:schemeClr val="tx1"/>
                </a:solidFill>
                <a:cs typeface="Calibri" panose="020F0502020204030204" pitchFamily="34" charset="0"/>
              </a:endParaRPr>
            </a:p>
          </p:txBody>
        </p:sp>
      </p:grpSp>
      <p:sp>
        <p:nvSpPr>
          <p:cNvPr id="26" name="Rectangle: Rounded Corners 79">
            <a:extLst>
              <a:ext uri="{FF2B5EF4-FFF2-40B4-BE49-F238E27FC236}">
                <a16:creationId xmlns:a16="http://schemas.microsoft.com/office/drawing/2014/main" id="{68DD76C8-3A84-D893-BA4F-3DE7E9554A84}"/>
              </a:ext>
            </a:extLst>
          </p:cNvPr>
          <p:cNvSpPr/>
          <p:nvPr/>
        </p:nvSpPr>
        <p:spPr>
          <a:xfrm>
            <a:off x="5517498" y="2608125"/>
            <a:ext cx="6470285" cy="2097991"/>
          </a:xfrm>
          <a:custGeom>
            <a:avLst/>
            <a:gdLst>
              <a:gd name="connsiteX0" fmla="*/ 0 w 6470285"/>
              <a:gd name="connsiteY0" fmla="*/ 474041 h 2097991"/>
              <a:gd name="connsiteX1" fmla="*/ 474041 w 6470285"/>
              <a:gd name="connsiteY1" fmla="*/ 0 h 2097991"/>
              <a:gd name="connsiteX2" fmla="*/ 1164316 w 6470285"/>
              <a:gd name="connsiteY2" fmla="*/ 0 h 2097991"/>
              <a:gd name="connsiteX3" fmla="*/ 1854592 w 6470285"/>
              <a:gd name="connsiteY3" fmla="*/ 0 h 2097991"/>
              <a:gd name="connsiteX4" fmla="*/ 2379201 w 6470285"/>
              <a:gd name="connsiteY4" fmla="*/ 0 h 2097991"/>
              <a:gd name="connsiteX5" fmla="*/ 2903810 w 6470285"/>
              <a:gd name="connsiteY5" fmla="*/ 0 h 2097991"/>
              <a:gd name="connsiteX6" fmla="*/ 3483642 w 6470285"/>
              <a:gd name="connsiteY6" fmla="*/ 0 h 2097991"/>
              <a:gd name="connsiteX7" fmla="*/ 4173917 w 6470285"/>
              <a:gd name="connsiteY7" fmla="*/ 0 h 2097991"/>
              <a:gd name="connsiteX8" fmla="*/ 4808970 w 6470285"/>
              <a:gd name="connsiteY8" fmla="*/ 0 h 2097991"/>
              <a:gd name="connsiteX9" fmla="*/ 5996244 w 6470285"/>
              <a:gd name="connsiteY9" fmla="*/ 0 h 2097991"/>
              <a:gd name="connsiteX10" fmla="*/ 6470285 w 6470285"/>
              <a:gd name="connsiteY10" fmla="*/ 474041 h 2097991"/>
              <a:gd name="connsiteX11" fmla="*/ 6470285 w 6470285"/>
              <a:gd name="connsiteY11" fmla="*/ 1071994 h 2097991"/>
              <a:gd name="connsiteX12" fmla="*/ 6470285 w 6470285"/>
              <a:gd name="connsiteY12" fmla="*/ 1623950 h 2097991"/>
              <a:gd name="connsiteX13" fmla="*/ 5996244 w 6470285"/>
              <a:gd name="connsiteY13" fmla="*/ 2097991 h 2097991"/>
              <a:gd name="connsiteX14" fmla="*/ 5361191 w 6470285"/>
              <a:gd name="connsiteY14" fmla="*/ 2097991 h 2097991"/>
              <a:gd name="connsiteX15" fmla="*/ 4781359 w 6470285"/>
              <a:gd name="connsiteY15" fmla="*/ 2097991 h 2097991"/>
              <a:gd name="connsiteX16" fmla="*/ 3980640 w 6470285"/>
              <a:gd name="connsiteY16" fmla="*/ 2097991 h 2097991"/>
              <a:gd name="connsiteX17" fmla="*/ 3290365 w 6470285"/>
              <a:gd name="connsiteY17" fmla="*/ 2097991 h 2097991"/>
              <a:gd name="connsiteX18" fmla="*/ 2655311 w 6470285"/>
              <a:gd name="connsiteY18" fmla="*/ 2097991 h 2097991"/>
              <a:gd name="connsiteX19" fmla="*/ 1854592 w 6470285"/>
              <a:gd name="connsiteY19" fmla="*/ 2097991 h 2097991"/>
              <a:gd name="connsiteX20" fmla="*/ 1109094 w 6470285"/>
              <a:gd name="connsiteY20" fmla="*/ 2097991 h 2097991"/>
              <a:gd name="connsiteX21" fmla="*/ 474041 w 6470285"/>
              <a:gd name="connsiteY21" fmla="*/ 2097991 h 2097991"/>
              <a:gd name="connsiteX22" fmla="*/ 0 w 6470285"/>
              <a:gd name="connsiteY22" fmla="*/ 1623950 h 2097991"/>
              <a:gd name="connsiteX23" fmla="*/ 0 w 6470285"/>
              <a:gd name="connsiteY23" fmla="*/ 1060495 h 2097991"/>
              <a:gd name="connsiteX24" fmla="*/ 0 w 6470285"/>
              <a:gd name="connsiteY24" fmla="*/ 474041 h 2097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470285" h="2097991" fill="none" extrusionOk="0">
                <a:moveTo>
                  <a:pt x="0" y="474041"/>
                </a:moveTo>
                <a:cubicBezTo>
                  <a:pt x="-38259" y="217467"/>
                  <a:pt x="247007" y="-20873"/>
                  <a:pt x="474041" y="0"/>
                </a:cubicBezTo>
                <a:cubicBezTo>
                  <a:pt x="644032" y="707"/>
                  <a:pt x="991763" y="-6368"/>
                  <a:pt x="1164316" y="0"/>
                </a:cubicBezTo>
                <a:cubicBezTo>
                  <a:pt x="1336869" y="6368"/>
                  <a:pt x="1589933" y="25004"/>
                  <a:pt x="1854592" y="0"/>
                </a:cubicBezTo>
                <a:cubicBezTo>
                  <a:pt x="2119251" y="-25004"/>
                  <a:pt x="2245532" y="-24491"/>
                  <a:pt x="2379201" y="0"/>
                </a:cubicBezTo>
                <a:cubicBezTo>
                  <a:pt x="2512870" y="24491"/>
                  <a:pt x="2722951" y="10622"/>
                  <a:pt x="2903810" y="0"/>
                </a:cubicBezTo>
                <a:cubicBezTo>
                  <a:pt x="3084669" y="-10622"/>
                  <a:pt x="3275034" y="-5568"/>
                  <a:pt x="3483642" y="0"/>
                </a:cubicBezTo>
                <a:cubicBezTo>
                  <a:pt x="3692250" y="5568"/>
                  <a:pt x="3868439" y="5919"/>
                  <a:pt x="4173917" y="0"/>
                </a:cubicBezTo>
                <a:cubicBezTo>
                  <a:pt x="4479395" y="-5919"/>
                  <a:pt x="4625990" y="-31097"/>
                  <a:pt x="4808970" y="0"/>
                </a:cubicBezTo>
                <a:cubicBezTo>
                  <a:pt x="4991950" y="31097"/>
                  <a:pt x="5523977" y="-45983"/>
                  <a:pt x="5996244" y="0"/>
                </a:cubicBezTo>
                <a:cubicBezTo>
                  <a:pt x="6302932" y="8498"/>
                  <a:pt x="6519600" y="198224"/>
                  <a:pt x="6470285" y="474041"/>
                </a:cubicBezTo>
                <a:cubicBezTo>
                  <a:pt x="6484442" y="701551"/>
                  <a:pt x="6483405" y="943195"/>
                  <a:pt x="6470285" y="1071994"/>
                </a:cubicBezTo>
                <a:cubicBezTo>
                  <a:pt x="6457165" y="1200793"/>
                  <a:pt x="6487360" y="1418718"/>
                  <a:pt x="6470285" y="1623950"/>
                </a:cubicBezTo>
                <a:cubicBezTo>
                  <a:pt x="6430534" y="1876892"/>
                  <a:pt x="6276147" y="2116722"/>
                  <a:pt x="5996244" y="2097991"/>
                </a:cubicBezTo>
                <a:cubicBezTo>
                  <a:pt x="5821263" y="2102480"/>
                  <a:pt x="5665568" y="2082532"/>
                  <a:pt x="5361191" y="2097991"/>
                </a:cubicBezTo>
                <a:cubicBezTo>
                  <a:pt x="5056814" y="2113450"/>
                  <a:pt x="5057174" y="2083542"/>
                  <a:pt x="4781359" y="2097991"/>
                </a:cubicBezTo>
                <a:cubicBezTo>
                  <a:pt x="4505544" y="2112440"/>
                  <a:pt x="4255325" y="2060208"/>
                  <a:pt x="3980640" y="2097991"/>
                </a:cubicBezTo>
                <a:cubicBezTo>
                  <a:pt x="3705955" y="2135774"/>
                  <a:pt x="3510372" y="2114909"/>
                  <a:pt x="3290365" y="2097991"/>
                </a:cubicBezTo>
                <a:cubicBezTo>
                  <a:pt x="3070359" y="2081073"/>
                  <a:pt x="2793586" y="2098886"/>
                  <a:pt x="2655311" y="2097991"/>
                </a:cubicBezTo>
                <a:cubicBezTo>
                  <a:pt x="2517036" y="2097096"/>
                  <a:pt x="2037429" y="2120723"/>
                  <a:pt x="1854592" y="2097991"/>
                </a:cubicBezTo>
                <a:cubicBezTo>
                  <a:pt x="1671755" y="2075259"/>
                  <a:pt x="1302534" y="2122067"/>
                  <a:pt x="1109094" y="2097991"/>
                </a:cubicBezTo>
                <a:cubicBezTo>
                  <a:pt x="915654" y="2073915"/>
                  <a:pt x="684661" y="2068124"/>
                  <a:pt x="474041" y="2097991"/>
                </a:cubicBezTo>
                <a:cubicBezTo>
                  <a:pt x="263184" y="2121584"/>
                  <a:pt x="12962" y="1896873"/>
                  <a:pt x="0" y="1623950"/>
                </a:cubicBezTo>
                <a:cubicBezTo>
                  <a:pt x="-27824" y="1409314"/>
                  <a:pt x="-16575" y="1197260"/>
                  <a:pt x="0" y="1060495"/>
                </a:cubicBezTo>
                <a:cubicBezTo>
                  <a:pt x="16575" y="923730"/>
                  <a:pt x="-25934" y="687155"/>
                  <a:pt x="0" y="474041"/>
                </a:cubicBezTo>
                <a:close/>
              </a:path>
              <a:path w="6470285" h="2097991" stroke="0" extrusionOk="0">
                <a:moveTo>
                  <a:pt x="0" y="474041"/>
                </a:moveTo>
                <a:cubicBezTo>
                  <a:pt x="-19397" y="232593"/>
                  <a:pt x="222723" y="44368"/>
                  <a:pt x="474041" y="0"/>
                </a:cubicBezTo>
                <a:cubicBezTo>
                  <a:pt x="595904" y="23172"/>
                  <a:pt x="874519" y="15708"/>
                  <a:pt x="1053872" y="0"/>
                </a:cubicBezTo>
                <a:cubicBezTo>
                  <a:pt x="1233225" y="-15708"/>
                  <a:pt x="1504228" y="-27343"/>
                  <a:pt x="1688926" y="0"/>
                </a:cubicBezTo>
                <a:cubicBezTo>
                  <a:pt x="1873624" y="27343"/>
                  <a:pt x="1959774" y="22830"/>
                  <a:pt x="2213535" y="0"/>
                </a:cubicBezTo>
                <a:cubicBezTo>
                  <a:pt x="2467296" y="-22830"/>
                  <a:pt x="2688105" y="23925"/>
                  <a:pt x="2959032" y="0"/>
                </a:cubicBezTo>
                <a:cubicBezTo>
                  <a:pt x="3229959" y="-23925"/>
                  <a:pt x="3336761" y="-25398"/>
                  <a:pt x="3483642" y="0"/>
                </a:cubicBezTo>
                <a:cubicBezTo>
                  <a:pt x="3630523" y="25398"/>
                  <a:pt x="3865294" y="11630"/>
                  <a:pt x="4173917" y="0"/>
                </a:cubicBezTo>
                <a:cubicBezTo>
                  <a:pt x="4482541" y="-11630"/>
                  <a:pt x="4488811" y="15828"/>
                  <a:pt x="4753748" y="0"/>
                </a:cubicBezTo>
                <a:cubicBezTo>
                  <a:pt x="5018685" y="-15828"/>
                  <a:pt x="5073108" y="-21172"/>
                  <a:pt x="5333580" y="0"/>
                </a:cubicBezTo>
                <a:cubicBezTo>
                  <a:pt x="5594052" y="21172"/>
                  <a:pt x="5735616" y="25145"/>
                  <a:pt x="5996244" y="0"/>
                </a:cubicBezTo>
                <a:cubicBezTo>
                  <a:pt x="6236320" y="-57197"/>
                  <a:pt x="6533001" y="230556"/>
                  <a:pt x="6470285" y="474041"/>
                </a:cubicBezTo>
                <a:cubicBezTo>
                  <a:pt x="6495590" y="733027"/>
                  <a:pt x="6458686" y="771087"/>
                  <a:pt x="6470285" y="1014498"/>
                </a:cubicBezTo>
                <a:cubicBezTo>
                  <a:pt x="6481884" y="1257909"/>
                  <a:pt x="6447056" y="1425784"/>
                  <a:pt x="6470285" y="1623950"/>
                </a:cubicBezTo>
                <a:cubicBezTo>
                  <a:pt x="6502841" y="1867655"/>
                  <a:pt x="6246180" y="2043063"/>
                  <a:pt x="5996244" y="2097991"/>
                </a:cubicBezTo>
                <a:cubicBezTo>
                  <a:pt x="5835996" y="2087819"/>
                  <a:pt x="5574314" y="2087382"/>
                  <a:pt x="5416413" y="2097991"/>
                </a:cubicBezTo>
                <a:cubicBezTo>
                  <a:pt x="5258512" y="2108600"/>
                  <a:pt x="5046767" y="2088677"/>
                  <a:pt x="4836581" y="2097991"/>
                </a:cubicBezTo>
                <a:cubicBezTo>
                  <a:pt x="4626395" y="2107305"/>
                  <a:pt x="4448551" y="2124865"/>
                  <a:pt x="4201528" y="2097991"/>
                </a:cubicBezTo>
                <a:cubicBezTo>
                  <a:pt x="3954505" y="2071117"/>
                  <a:pt x="3664917" y="2068589"/>
                  <a:pt x="3456031" y="2097991"/>
                </a:cubicBezTo>
                <a:cubicBezTo>
                  <a:pt x="3247145" y="2127393"/>
                  <a:pt x="3095490" y="2072848"/>
                  <a:pt x="2876199" y="2097991"/>
                </a:cubicBezTo>
                <a:cubicBezTo>
                  <a:pt x="2656908" y="2123134"/>
                  <a:pt x="2319768" y="2095101"/>
                  <a:pt x="2075480" y="2097991"/>
                </a:cubicBezTo>
                <a:cubicBezTo>
                  <a:pt x="1831192" y="2100881"/>
                  <a:pt x="1657368" y="2078169"/>
                  <a:pt x="1385204" y="2097991"/>
                </a:cubicBezTo>
                <a:cubicBezTo>
                  <a:pt x="1113040" y="2117813"/>
                  <a:pt x="718396" y="2143322"/>
                  <a:pt x="474041" y="2097991"/>
                </a:cubicBezTo>
                <a:cubicBezTo>
                  <a:pt x="193535" y="2140285"/>
                  <a:pt x="-6807" y="1938172"/>
                  <a:pt x="0" y="1623950"/>
                </a:cubicBezTo>
                <a:cubicBezTo>
                  <a:pt x="25223" y="1484453"/>
                  <a:pt x="-1527" y="1183727"/>
                  <a:pt x="0" y="1071994"/>
                </a:cubicBezTo>
                <a:cubicBezTo>
                  <a:pt x="1527" y="960261"/>
                  <a:pt x="-24140" y="598285"/>
                  <a:pt x="0" y="474041"/>
                </a:cubicBezTo>
                <a:close/>
              </a:path>
            </a:pathLst>
          </a:custGeom>
          <a:solidFill>
            <a:schemeClr val="bg1"/>
          </a:solidFill>
          <a:ln w="38100">
            <a:solidFill>
              <a:srgbClr val="002060"/>
            </a:solidFill>
            <a:extLst>
              <a:ext uri="{C807C97D-BFC1-408E-A445-0C87EB9F89A2}">
                <ask:lineSketchStyleProps xmlns:ask="http://schemas.microsoft.com/office/drawing/2018/sketchyshape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dirty="0">
              <a:solidFill>
                <a:schemeClr val="tx2">
                  <a:lumMod val="75000"/>
                </a:schemeClr>
              </a:solidFill>
            </a:endParaRPr>
          </a:p>
        </p:txBody>
      </p:sp>
      <p:sp>
        <p:nvSpPr>
          <p:cNvPr id="27" name="TextBox 26"/>
          <p:cNvSpPr txBox="1"/>
          <p:nvPr/>
        </p:nvSpPr>
        <p:spPr>
          <a:xfrm>
            <a:off x="5893136" y="3103200"/>
            <a:ext cx="5367527" cy="1077218"/>
          </a:xfrm>
          <a:prstGeom prst="rect">
            <a:avLst/>
          </a:prstGeom>
          <a:noFill/>
        </p:spPr>
        <p:txBody>
          <a:bodyPr wrap="square" rtlCol="0">
            <a:spAutoFit/>
          </a:bodyPr>
          <a:lstStyle/>
          <a:p>
            <a:pPr algn="just"/>
            <a:r>
              <a:rPr lang="vi-VN" sz="3200" dirty="0"/>
              <a:t>Ru bé ngủ   , rồi bà đi       bột làm bánh.</a:t>
            </a:r>
          </a:p>
        </p:txBody>
      </p:sp>
      <p:sp>
        <p:nvSpPr>
          <p:cNvPr id="30" name="TextBox 29"/>
          <p:cNvSpPr txBox="1"/>
          <p:nvPr/>
        </p:nvSpPr>
        <p:spPr>
          <a:xfrm>
            <a:off x="863839" y="2412505"/>
            <a:ext cx="3289153" cy="584775"/>
          </a:xfrm>
          <a:prstGeom prst="rect">
            <a:avLst/>
          </a:prstGeom>
          <a:noFill/>
        </p:spPr>
        <p:txBody>
          <a:bodyPr wrap="square" rtlCol="0">
            <a:spAutoFit/>
          </a:bodyPr>
          <a:lstStyle/>
          <a:p>
            <a:pPr algn="ctr"/>
            <a:r>
              <a:rPr lang="vi-VN" sz="3200" b="1" dirty="0"/>
              <a:t>(say/ xay)</a:t>
            </a:r>
          </a:p>
        </p:txBody>
      </p:sp>
      <p:sp>
        <p:nvSpPr>
          <p:cNvPr id="31" name="TextBox 30"/>
          <p:cNvSpPr txBox="1"/>
          <p:nvPr/>
        </p:nvSpPr>
        <p:spPr>
          <a:xfrm>
            <a:off x="330818" y="2997280"/>
            <a:ext cx="4355197" cy="2677656"/>
          </a:xfrm>
          <a:prstGeom prst="rect">
            <a:avLst/>
          </a:prstGeom>
          <a:noFill/>
        </p:spPr>
        <p:txBody>
          <a:bodyPr wrap="square" rtlCol="0">
            <a:spAutoFit/>
          </a:bodyPr>
          <a:lstStyle/>
          <a:p>
            <a:pPr marL="457200" indent="-457200" algn="just">
              <a:buFont typeface="Wingdings" panose="05000000000000000000" pitchFamily="2" charset="2"/>
              <a:buChar char="q"/>
            </a:pPr>
            <a:r>
              <a:rPr lang="vi-VN" sz="2800" dirty="0"/>
              <a:t>say: </a:t>
            </a:r>
            <a:r>
              <a:rPr lang="vi-VN" sz="2800" i="1" dirty="0"/>
              <a:t>rất sâu (ngủ), không còn hay biết gì cả.</a:t>
            </a:r>
          </a:p>
          <a:p>
            <a:pPr marL="457200" indent="-457200" algn="just">
              <a:buFont typeface="Wingdings" panose="05000000000000000000" pitchFamily="2" charset="2"/>
              <a:buChar char="q"/>
            </a:pPr>
            <a:r>
              <a:rPr lang="vi-VN" sz="2800" dirty="0"/>
              <a:t>xay: làm cho tróc vỏ, vỡ ra hay nhỏ mịn bằng cói quay.</a:t>
            </a:r>
            <a:endParaRPr lang="vi-VN" sz="2800" i="1" dirty="0"/>
          </a:p>
        </p:txBody>
      </p:sp>
      <p:pic>
        <p:nvPicPr>
          <p:cNvPr id="20" name="Picture 2" descr="Wallency Happy Sun Wall Art Decal - Nursery Wall Sticker - Peel and Stick  Removable Vinyl Sticker Graphic (12&quot;H x 12&quot;W - Mini) : Amazon.com.au: Home  Improvement">
            <a:extLst>
              <a:ext uri="{FF2B5EF4-FFF2-40B4-BE49-F238E27FC236}">
                <a16:creationId xmlns:a16="http://schemas.microsoft.com/office/drawing/2014/main" id="{046F4D61-B3BA-40A8-A6D5-54E862B55DCB}"/>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7500" b="92461" l="8125" r="91172">
                        <a14:foregroundMark x1="41250" y1="90820" x2="41250" y2="90820"/>
                        <a14:foregroundMark x1="56680" y1="91250" x2="56680" y2="91250"/>
                        <a14:foregroundMark x1="41992" y1="9336" x2="41992" y2="9336"/>
                        <a14:foregroundMark x1="9258" y1="39414" x2="9258" y2="39414"/>
                        <a14:foregroundMark x1="8203" y1="54805" x2="8203" y2="54805"/>
                        <a14:foregroundMark x1="8672" y1="54805" x2="10156" y2="54648"/>
                        <a14:foregroundMark x1="91172" y1="48906" x2="87500" y2="48906"/>
                        <a14:foregroundMark x1="55195" y1="9023" x2="55195" y2="9023"/>
                        <a14:foregroundMark x1="42891" y1="7539" x2="42891" y2="7539"/>
                        <a14:foregroundMark x1="42578" y1="8438" x2="42578" y2="9492"/>
                        <a14:foregroundMark x1="40508" y1="91719" x2="40508" y2="91719"/>
                        <a14:foregroundMark x1="40820" y1="91992" x2="40508" y2="89180"/>
                        <a14:foregroundMark x1="57109" y1="92148" x2="57109" y2="92148"/>
                        <a14:foregroundMark x1="57109" y1="92461" x2="57109" y2="92461"/>
                      </a14:backgroundRemoval>
                    </a14:imgEffect>
                  </a14:imgLayer>
                </a14:imgProps>
              </a:ext>
              <a:ext uri="{28A0092B-C50C-407E-A947-70E740481C1C}">
                <a14:useLocalDpi xmlns:a14="http://schemas.microsoft.com/office/drawing/2010/main" val="0"/>
              </a:ext>
            </a:extLst>
          </a:blip>
          <a:srcRect/>
          <a:stretch>
            <a:fillRect/>
          </a:stretch>
        </p:blipFill>
        <p:spPr bwMode="auto">
          <a:xfrm>
            <a:off x="8317992" y="3015123"/>
            <a:ext cx="680323" cy="68032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Wallency Happy Sun Wall Art Decal - Nursery Wall Sticker - Peel and Stick  Removable Vinyl Sticker Graphic (12&quot;H x 12&quot;W - Mini) : Amazon.com.au: Home  Improvement">
            <a:extLst>
              <a:ext uri="{FF2B5EF4-FFF2-40B4-BE49-F238E27FC236}">
                <a16:creationId xmlns:a16="http://schemas.microsoft.com/office/drawing/2014/main" id="{046F4D61-B3BA-40A8-A6D5-54E862B55DCB}"/>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7500" b="92461" l="8125" r="91172">
                        <a14:foregroundMark x1="41250" y1="90820" x2="41250" y2="90820"/>
                        <a14:foregroundMark x1="56680" y1="91250" x2="56680" y2="91250"/>
                        <a14:foregroundMark x1="41992" y1="9336" x2="41992" y2="9336"/>
                        <a14:foregroundMark x1="9258" y1="39414" x2="9258" y2="39414"/>
                        <a14:foregroundMark x1="8203" y1="54805" x2="8203" y2="54805"/>
                        <a14:foregroundMark x1="8672" y1="54805" x2="10156" y2="54648"/>
                        <a14:foregroundMark x1="91172" y1="48906" x2="87500" y2="48906"/>
                        <a14:foregroundMark x1="55195" y1="9023" x2="55195" y2="9023"/>
                        <a14:foregroundMark x1="42891" y1="7539" x2="42891" y2="7539"/>
                        <a14:foregroundMark x1="42578" y1="8438" x2="42578" y2="9492"/>
                        <a14:foregroundMark x1="40508" y1="91719" x2="40508" y2="91719"/>
                        <a14:foregroundMark x1="40820" y1="91992" x2="40508" y2="89180"/>
                        <a14:foregroundMark x1="57109" y1="92148" x2="57109" y2="92148"/>
                        <a14:foregroundMark x1="57109" y1="92461" x2="57109" y2="92461"/>
                      </a14:backgroundRemoval>
                    </a14:imgEffect>
                  </a14:imgLayer>
                </a14:imgProps>
              </a:ext>
              <a:ext uri="{28A0092B-C50C-407E-A947-70E740481C1C}">
                <a14:useLocalDpi xmlns:a14="http://schemas.microsoft.com/office/drawing/2010/main" val="0"/>
              </a:ext>
            </a:extLst>
          </a:blip>
          <a:srcRect/>
          <a:stretch>
            <a:fillRect/>
          </a:stretch>
        </p:blipFill>
        <p:spPr bwMode="auto">
          <a:xfrm>
            <a:off x="11219687" y="3055975"/>
            <a:ext cx="680323" cy="680323"/>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8042311" y="3081133"/>
            <a:ext cx="1194198" cy="584775"/>
          </a:xfrm>
          <a:prstGeom prst="rect">
            <a:avLst/>
          </a:prstGeom>
          <a:noFill/>
        </p:spPr>
        <p:txBody>
          <a:bodyPr wrap="square" rtlCol="0">
            <a:spAutoFit/>
          </a:bodyPr>
          <a:lstStyle/>
          <a:p>
            <a:pPr algn="ctr"/>
            <a:r>
              <a:rPr lang="vi-VN" sz="3200" b="1" dirty="0">
                <a:solidFill>
                  <a:srgbClr val="FF0000"/>
                </a:solidFill>
              </a:rPr>
              <a:t>say</a:t>
            </a:r>
          </a:p>
        </p:txBody>
      </p:sp>
      <p:sp>
        <p:nvSpPr>
          <p:cNvPr id="34" name="TextBox 33"/>
          <p:cNvSpPr txBox="1"/>
          <p:nvPr/>
        </p:nvSpPr>
        <p:spPr>
          <a:xfrm>
            <a:off x="10964100" y="3072345"/>
            <a:ext cx="1194198" cy="584775"/>
          </a:xfrm>
          <a:prstGeom prst="rect">
            <a:avLst/>
          </a:prstGeom>
          <a:noFill/>
        </p:spPr>
        <p:txBody>
          <a:bodyPr wrap="square" rtlCol="0">
            <a:spAutoFit/>
          </a:bodyPr>
          <a:lstStyle/>
          <a:p>
            <a:pPr algn="ctr"/>
            <a:r>
              <a:rPr lang="vi-VN" sz="3200" b="1" dirty="0">
                <a:solidFill>
                  <a:srgbClr val="FF0000"/>
                </a:solidFill>
              </a:rPr>
              <a:t>xay</a:t>
            </a:r>
          </a:p>
        </p:txBody>
      </p:sp>
      <p:pic>
        <p:nvPicPr>
          <p:cNvPr id="35" name="âm thanh trả lời đúng">
            <a:hlinkClick r:id="" action="ppaction://media"/>
          </p:cNvPr>
          <p:cNvPicPr>
            <a:picLocks noChangeAspect="1"/>
          </p:cNvPicPr>
          <p:nvPr>
            <a:audioFile r:link="rId1"/>
            <p:extLst>
              <p:ext uri="{DAA4B4D4-6D71-4841-9C94-3DE7FCFB9230}">
                <p14:media xmlns:p14="http://schemas.microsoft.com/office/powerpoint/2010/main" r:embed="rId2">
                  <p14:trim end="4413.8333"/>
                </p14:media>
              </p:ext>
            </p:extLst>
          </p:nvPr>
        </p:nvPicPr>
        <p:blipFill>
          <a:blip r:embed="rId11"/>
          <a:stretch>
            <a:fillRect/>
          </a:stretch>
        </p:blipFill>
        <p:spPr>
          <a:xfrm>
            <a:off x="11037441" y="5934808"/>
            <a:ext cx="609600" cy="391247"/>
          </a:xfrm>
          <a:prstGeom prst="rect">
            <a:avLst/>
          </a:prstGeom>
        </p:spPr>
      </p:pic>
    </p:spTree>
    <p:extLst>
      <p:ext uri="{BB962C8B-B14F-4D97-AF65-F5344CB8AC3E}">
        <p14:creationId xmlns:p14="http://schemas.microsoft.com/office/powerpoint/2010/main" val="821020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dissolv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p:tgtEl>
                                          <p:spTgt spid="31"/>
                                        </p:tgtEl>
                                        <p:attrNameLst>
                                          <p:attrName>ppt_y</p:attrName>
                                        </p:attrNameLst>
                                      </p:cBhvr>
                                      <p:tavLst>
                                        <p:tav tm="0">
                                          <p:val>
                                            <p:strVal val="#ppt_y+#ppt_h*1.125000"/>
                                          </p:val>
                                        </p:tav>
                                        <p:tav tm="100000">
                                          <p:val>
                                            <p:strVal val="#ppt_y"/>
                                          </p:val>
                                        </p:tav>
                                      </p:tavLst>
                                    </p:anim>
                                    <p:animEffect transition="in" filter="wipe(up)">
                                      <p:cBhvr>
                                        <p:cTn id="16" dur="5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p:tgtEl>
                                          <p:spTgt spid="26"/>
                                        </p:tgtEl>
                                        <p:attrNameLst>
                                          <p:attrName>ppt_y</p:attrName>
                                        </p:attrNameLst>
                                      </p:cBhvr>
                                      <p:tavLst>
                                        <p:tav tm="0">
                                          <p:val>
                                            <p:strVal val="#ppt_y+#ppt_h*1.125000"/>
                                          </p:val>
                                        </p:tav>
                                        <p:tav tm="100000">
                                          <p:val>
                                            <p:strVal val="#ppt_y"/>
                                          </p:val>
                                        </p:tav>
                                      </p:tavLst>
                                    </p:anim>
                                    <p:animEffect transition="in" filter="wipe(up)">
                                      <p:cBhvr>
                                        <p:cTn id="22" dur="500"/>
                                        <p:tgtEl>
                                          <p:spTgt spid="26"/>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p:tgtEl>
                                          <p:spTgt spid="27"/>
                                        </p:tgtEl>
                                        <p:attrNameLst>
                                          <p:attrName>ppt_y</p:attrName>
                                        </p:attrNameLst>
                                      </p:cBhvr>
                                      <p:tavLst>
                                        <p:tav tm="0">
                                          <p:val>
                                            <p:strVal val="#ppt_y+#ppt_h*1.125000"/>
                                          </p:val>
                                        </p:tav>
                                        <p:tav tm="100000">
                                          <p:val>
                                            <p:strVal val="#ppt_y"/>
                                          </p:val>
                                        </p:tav>
                                      </p:tavLst>
                                    </p:anim>
                                    <p:animEffect transition="in" filter="wipe(up)">
                                      <p:cBhvr>
                                        <p:cTn id="26" dur="500"/>
                                        <p:tgtEl>
                                          <p:spTgt spid="27"/>
                                        </p:tgtEl>
                                      </p:cBhvr>
                                    </p:animEffect>
                                  </p:childTnLst>
                                </p:cTn>
                              </p:par>
                              <p:par>
                                <p:cTn id="27" presetID="12" presetClass="entr" presetSubtype="4"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p:tgtEl>
                                          <p:spTgt spid="20"/>
                                        </p:tgtEl>
                                        <p:attrNameLst>
                                          <p:attrName>ppt_y</p:attrName>
                                        </p:attrNameLst>
                                      </p:cBhvr>
                                      <p:tavLst>
                                        <p:tav tm="0">
                                          <p:val>
                                            <p:strVal val="#ppt_y+#ppt_h*1.125000"/>
                                          </p:val>
                                        </p:tav>
                                        <p:tav tm="100000">
                                          <p:val>
                                            <p:strVal val="#ppt_y"/>
                                          </p:val>
                                        </p:tav>
                                      </p:tavLst>
                                    </p:anim>
                                    <p:animEffect transition="in" filter="wipe(up)">
                                      <p:cBhvr>
                                        <p:cTn id="30" dur="500"/>
                                        <p:tgtEl>
                                          <p:spTgt spid="20"/>
                                        </p:tgtEl>
                                      </p:cBhvr>
                                    </p:animEffect>
                                  </p:childTnLst>
                                </p:cTn>
                              </p:par>
                              <p:par>
                                <p:cTn id="31" presetID="12" presetClass="entr" presetSubtype="4"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500"/>
                                        <p:tgtEl>
                                          <p:spTgt spid="21"/>
                                        </p:tgtEl>
                                        <p:attrNameLst>
                                          <p:attrName>ppt_y</p:attrName>
                                        </p:attrNameLst>
                                      </p:cBhvr>
                                      <p:tavLst>
                                        <p:tav tm="0">
                                          <p:val>
                                            <p:strVal val="#ppt_y+#ppt_h*1.125000"/>
                                          </p:val>
                                        </p:tav>
                                        <p:tav tm="100000">
                                          <p:val>
                                            <p:strVal val="#ppt_y"/>
                                          </p:val>
                                        </p:tav>
                                      </p:tavLst>
                                    </p:anim>
                                    <p:animEffect transition="in" filter="wipe(up)">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2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dissolve">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nodeType="clickEffect">
                                  <p:stCondLst>
                                    <p:cond delay="0"/>
                                  </p:stCondLst>
                                  <p:childTnLst>
                                    <p:set>
                                      <p:cBhvr>
                                        <p:cTn id="47" dur="1" fill="hold">
                                          <p:stCondLst>
                                            <p:cond delay="0"/>
                                          </p:stCondLst>
                                        </p:cTn>
                                        <p:tgtEl>
                                          <p:spTgt spid="2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dissolve">
                                      <p:cBhvr>
                                        <p:cTn id="52" dur="500"/>
                                        <p:tgtEl>
                                          <p:spTgt spid="34"/>
                                        </p:tgtEl>
                                      </p:cBhvr>
                                    </p:animEffect>
                                  </p:childTnLst>
                                </p:cTn>
                              </p:par>
                            </p:childTnLst>
                          </p:cTn>
                        </p:par>
                        <p:par>
                          <p:cTn id="53" fill="hold">
                            <p:stCondLst>
                              <p:cond delay="500"/>
                            </p:stCondLst>
                            <p:childTnLst>
                              <p:par>
                                <p:cTn id="54" presetID="1" presetClass="mediacall" presetSubtype="0" fill="hold" nodeType="afterEffect">
                                  <p:stCondLst>
                                    <p:cond delay="0"/>
                                  </p:stCondLst>
                                  <p:childTnLst>
                                    <p:cmd type="call" cmd="playFrom(0.0)">
                                      <p:cBhvr>
                                        <p:cTn id="55" dur="3672" fill="hold"/>
                                        <p:tgtEl>
                                          <p:spTgt spid="3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56" fill="hold" display="0">
                  <p:stCondLst>
                    <p:cond delay="indefinite"/>
                  </p:stCondLst>
                  <p:endCondLst>
                    <p:cond evt="onStopAudio" delay="0">
                      <p:tgtEl>
                        <p:sldTgt/>
                      </p:tgtEl>
                    </p:cond>
                  </p:endCondLst>
                </p:cTn>
                <p:tgtEl>
                  <p:spTgt spid="35"/>
                </p:tgtEl>
              </p:cMediaNode>
            </p:audio>
          </p:childTnLst>
        </p:cTn>
      </p:par>
    </p:tnLst>
    <p:bldLst>
      <p:bldP spid="26" grpId="0" animBg="1"/>
      <p:bldP spid="27" grpId="0"/>
      <p:bldP spid="30" grpId="0"/>
      <p:bldP spid="31" grpId="0"/>
      <p:bldP spid="22" grpId="0"/>
      <p:bldP spid="3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8">
            <a:extLst>
              <a:ext uri="{FF2B5EF4-FFF2-40B4-BE49-F238E27FC236}">
                <a16:creationId xmlns:a16="http://schemas.microsoft.com/office/drawing/2014/main" id="{E926FC8F-8667-297E-E75A-9ADAC6B65D09}"/>
              </a:ext>
            </a:extLst>
          </p:cNvPr>
          <p:cNvPicPr>
            <a:picLocks noChangeAspect="1"/>
          </p:cNvPicPr>
          <p:nvPr/>
        </p:nvPicPr>
        <p:blipFill>
          <a:blip r:embed="rId3"/>
          <a:srcRect/>
          <a:stretch>
            <a:fillRect/>
          </a:stretch>
        </p:blipFill>
        <p:spPr>
          <a:xfrm>
            <a:off x="0" y="5130298"/>
            <a:ext cx="3472768" cy="1727702"/>
          </a:xfrm>
          <a:prstGeom prst="rect">
            <a:avLst/>
          </a:prstGeom>
        </p:spPr>
      </p:pic>
      <p:pic>
        <p:nvPicPr>
          <p:cNvPr id="14" name="Picture 18">
            <a:extLst>
              <a:ext uri="{FF2B5EF4-FFF2-40B4-BE49-F238E27FC236}">
                <a16:creationId xmlns:a16="http://schemas.microsoft.com/office/drawing/2014/main" id="{E926FC8F-8667-297E-E75A-9ADAC6B65D09}"/>
              </a:ext>
            </a:extLst>
          </p:cNvPr>
          <p:cNvPicPr>
            <a:picLocks noChangeAspect="1"/>
          </p:cNvPicPr>
          <p:nvPr/>
        </p:nvPicPr>
        <p:blipFill>
          <a:blip r:embed="rId3"/>
          <a:srcRect/>
          <a:stretch>
            <a:fillRect/>
          </a:stretch>
        </p:blipFill>
        <p:spPr>
          <a:xfrm>
            <a:off x="3278047" y="5130298"/>
            <a:ext cx="3472768" cy="1727702"/>
          </a:xfrm>
          <a:prstGeom prst="rect">
            <a:avLst/>
          </a:prstGeom>
        </p:spPr>
      </p:pic>
      <p:pic>
        <p:nvPicPr>
          <p:cNvPr id="15" name="Picture 18">
            <a:extLst>
              <a:ext uri="{FF2B5EF4-FFF2-40B4-BE49-F238E27FC236}">
                <a16:creationId xmlns:a16="http://schemas.microsoft.com/office/drawing/2014/main" id="{E926FC8F-8667-297E-E75A-9ADAC6B65D09}"/>
              </a:ext>
            </a:extLst>
          </p:cNvPr>
          <p:cNvPicPr>
            <a:picLocks noChangeAspect="1"/>
          </p:cNvPicPr>
          <p:nvPr/>
        </p:nvPicPr>
        <p:blipFill>
          <a:blip r:embed="rId3"/>
          <a:srcRect/>
          <a:stretch>
            <a:fillRect/>
          </a:stretch>
        </p:blipFill>
        <p:spPr>
          <a:xfrm>
            <a:off x="6750815" y="5130298"/>
            <a:ext cx="3472768" cy="1727702"/>
          </a:xfrm>
          <a:prstGeom prst="rect">
            <a:avLst/>
          </a:prstGeom>
        </p:spPr>
      </p:pic>
      <p:pic>
        <p:nvPicPr>
          <p:cNvPr id="17" name="Picture 18">
            <a:extLst>
              <a:ext uri="{FF2B5EF4-FFF2-40B4-BE49-F238E27FC236}">
                <a16:creationId xmlns:a16="http://schemas.microsoft.com/office/drawing/2014/main" id="{E926FC8F-8667-297E-E75A-9ADAC6B65D09}"/>
              </a:ext>
            </a:extLst>
          </p:cNvPr>
          <p:cNvPicPr>
            <a:picLocks noChangeAspect="1"/>
          </p:cNvPicPr>
          <p:nvPr/>
        </p:nvPicPr>
        <p:blipFill>
          <a:blip r:embed="rId3"/>
          <a:srcRect/>
          <a:stretch>
            <a:fillRect/>
          </a:stretch>
        </p:blipFill>
        <p:spPr>
          <a:xfrm>
            <a:off x="9016585" y="5130298"/>
            <a:ext cx="3472768" cy="1727702"/>
          </a:xfrm>
          <a:prstGeom prst="rect">
            <a:avLst/>
          </a:prstGeom>
        </p:spPr>
      </p:pic>
      <p:sp>
        <p:nvSpPr>
          <p:cNvPr id="16" name="Hình chữ nhật: Góc Tròn 1">
            <a:extLst>
              <a:ext uri="{FF2B5EF4-FFF2-40B4-BE49-F238E27FC236}">
                <a16:creationId xmlns:a16="http://schemas.microsoft.com/office/drawing/2014/main" id="{6A851486-12CD-20DC-8C03-541F7D51A7B8}"/>
              </a:ext>
            </a:extLst>
          </p:cNvPr>
          <p:cNvSpPr/>
          <p:nvPr/>
        </p:nvSpPr>
        <p:spPr>
          <a:xfrm>
            <a:off x="1280160" y="316518"/>
            <a:ext cx="10296144" cy="4081746"/>
          </a:xfrm>
          <a:custGeom>
            <a:avLst/>
            <a:gdLst>
              <a:gd name="connsiteX0" fmla="*/ 0 w 10296144"/>
              <a:gd name="connsiteY0" fmla="*/ 680305 h 4081746"/>
              <a:gd name="connsiteX1" fmla="*/ 680305 w 10296144"/>
              <a:gd name="connsiteY1" fmla="*/ 0 h 4081746"/>
              <a:gd name="connsiteX2" fmla="*/ 9615839 w 10296144"/>
              <a:gd name="connsiteY2" fmla="*/ 0 h 4081746"/>
              <a:gd name="connsiteX3" fmla="*/ 10296144 w 10296144"/>
              <a:gd name="connsiteY3" fmla="*/ 680305 h 4081746"/>
              <a:gd name="connsiteX4" fmla="*/ 10296144 w 10296144"/>
              <a:gd name="connsiteY4" fmla="*/ 3401441 h 4081746"/>
              <a:gd name="connsiteX5" fmla="*/ 9615839 w 10296144"/>
              <a:gd name="connsiteY5" fmla="*/ 4081746 h 4081746"/>
              <a:gd name="connsiteX6" fmla="*/ 680305 w 10296144"/>
              <a:gd name="connsiteY6" fmla="*/ 4081746 h 4081746"/>
              <a:gd name="connsiteX7" fmla="*/ 0 w 10296144"/>
              <a:gd name="connsiteY7" fmla="*/ 3401441 h 4081746"/>
              <a:gd name="connsiteX8" fmla="*/ 0 w 10296144"/>
              <a:gd name="connsiteY8" fmla="*/ 680305 h 408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96144" h="4081746" fill="none" extrusionOk="0">
                <a:moveTo>
                  <a:pt x="0" y="680305"/>
                </a:moveTo>
                <a:cubicBezTo>
                  <a:pt x="2577" y="374327"/>
                  <a:pt x="308220" y="6104"/>
                  <a:pt x="680305" y="0"/>
                </a:cubicBezTo>
                <a:cubicBezTo>
                  <a:pt x="2789082" y="72427"/>
                  <a:pt x="6919231" y="61419"/>
                  <a:pt x="9615839" y="0"/>
                </a:cubicBezTo>
                <a:cubicBezTo>
                  <a:pt x="9983581" y="-54931"/>
                  <a:pt x="10289327" y="302521"/>
                  <a:pt x="10296144" y="680305"/>
                </a:cubicBezTo>
                <a:cubicBezTo>
                  <a:pt x="10397020" y="1452445"/>
                  <a:pt x="10188831" y="3000640"/>
                  <a:pt x="10296144" y="3401441"/>
                </a:cubicBezTo>
                <a:cubicBezTo>
                  <a:pt x="10302350" y="3745668"/>
                  <a:pt x="9967124" y="4054352"/>
                  <a:pt x="9615839" y="4081746"/>
                </a:cubicBezTo>
                <a:cubicBezTo>
                  <a:pt x="8481113" y="4111573"/>
                  <a:pt x="1996186" y="4002440"/>
                  <a:pt x="680305" y="4081746"/>
                </a:cubicBezTo>
                <a:cubicBezTo>
                  <a:pt x="322874" y="4079678"/>
                  <a:pt x="-53905" y="3787822"/>
                  <a:pt x="0" y="3401441"/>
                </a:cubicBezTo>
                <a:cubicBezTo>
                  <a:pt x="50037" y="2812404"/>
                  <a:pt x="770" y="1663841"/>
                  <a:pt x="0" y="680305"/>
                </a:cubicBezTo>
                <a:close/>
              </a:path>
              <a:path w="10296144" h="4081746" stroke="0" extrusionOk="0">
                <a:moveTo>
                  <a:pt x="0" y="680305"/>
                </a:moveTo>
                <a:cubicBezTo>
                  <a:pt x="47034" y="317403"/>
                  <a:pt x="318609" y="29224"/>
                  <a:pt x="680305" y="0"/>
                </a:cubicBezTo>
                <a:cubicBezTo>
                  <a:pt x="5137642" y="123000"/>
                  <a:pt x="8273537" y="-96860"/>
                  <a:pt x="9615839" y="0"/>
                </a:cubicBezTo>
                <a:cubicBezTo>
                  <a:pt x="9965242" y="-20059"/>
                  <a:pt x="10326831" y="242718"/>
                  <a:pt x="10296144" y="680305"/>
                </a:cubicBezTo>
                <a:cubicBezTo>
                  <a:pt x="10299317" y="1036570"/>
                  <a:pt x="10390411" y="2359046"/>
                  <a:pt x="10296144" y="3401441"/>
                </a:cubicBezTo>
                <a:cubicBezTo>
                  <a:pt x="10248448" y="3794443"/>
                  <a:pt x="9936254" y="4072695"/>
                  <a:pt x="9615839" y="4081746"/>
                </a:cubicBezTo>
                <a:cubicBezTo>
                  <a:pt x="6896277" y="3921039"/>
                  <a:pt x="3741630" y="4121413"/>
                  <a:pt x="680305" y="4081746"/>
                </a:cubicBezTo>
                <a:cubicBezTo>
                  <a:pt x="259252" y="4072590"/>
                  <a:pt x="-63468" y="3748410"/>
                  <a:pt x="0" y="3401441"/>
                </a:cubicBezTo>
                <a:cubicBezTo>
                  <a:pt x="32216" y="2447508"/>
                  <a:pt x="57206" y="1261915"/>
                  <a:pt x="0" y="680305"/>
                </a:cubicBezTo>
                <a:close/>
              </a:path>
            </a:pathLst>
          </a:custGeom>
          <a:solidFill>
            <a:srgbClr val="FFFFFF">
              <a:alpha val="80000"/>
            </a:srgbClr>
          </a:solidFill>
          <a:ln w="38100">
            <a:solidFill>
              <a:srgbClr val="002060"/>
            </a:solidFill>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 descr="Happy Flower Power Sticker for iOS &amp; Android | GIPHY | Happy flowers, Love  heart gif, Happy stickers">
            <a:extLst>
              <a:ext uri="{FF2B5EF4-FFF2-40B4-BE49-F238E27FC236}">
                <a16:creationId xmlns:a16="http://schemas.microsoft.com/office/drawing/2014/main" id="{8A71919D-47DE-C92E-17FB-36034D7DE6E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9548" y="-100584"/>
            <a:ext cx="1513671" cy="1513671"/>
          </a:xfrm>
          <a:prstGeom prst="rect">
            <a:avLst/>
          </a:prstGeom>
          <a:noFill/>
          <a:effectLst>
            <a:innerShdw blurRad="63500">
              <a:schemeClr val="bg1">
                <a:lumMod val="65000"/>
                <a:alpha val="50000"/>
              </a:schemeClr>
            </a:innerShdw>
          </a:effectLst>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B3EF1E69-6601-2B02-5257-1427DC8A43ED}"/>
              </a:ext>
            </a:extLst>
          </p:cNvPr>
          <p:cNvSpPr txBox="1"/>
          <p:nvPr/>
        </p:nvSpPr>
        <p:spPr>
          <a:xfrm>
            <a:off x="2793832" y="316518"/>
            <a:ext cx="7772400" cy="830997"/>
          </a:xfrm>
          <a:prstGeom prst="rect">
            <a:avLst/>
          </a:prstGeom>
          <a:noFill/>
        </p:spPr>
        <p:txBody>
          <a:bodyPr wrap="square" rtlCol="0">
            <a:spAutoFit/>
          </a:bodyPr>
          <a:lstStyle/>
          <a:p>
            <a:pPr algn="ctr"/>
            <a:r>
              <a:rPr lang="en-US" sz="4800" b="1" dirty="0" err="1">
                <a:latin typeface="UTM Edwardian" panose="02040603050506020204" pitchFamily="18" charset="0"/>
              </a:rPr>
              <a:t>Thứ</a:t>
            </a:r>
            <a:r>
              <a:rPr lang="en-US" sz="4800" b="1" dirty="0">
                <a:latin typeface="UTM Edwardian" panose="02040603050506020204" pitchFamily="18" charset="0"/>
              </a:rPr>
              <a:t> … </a:t>
            </a:r>
            <a:r>
              <a:rPr lang="en-US" sz="4800" b="1" dirty="0" err="1">
                <a:latin typeface="UTM Edwardian" panose="02040603050506020204" pitchFamily="18" charset="0"/>
              </a:rPr>
              <a:t>ngày</a:t>
            </a:r>
            <a:r>
              <a:rPr lang="en-US" sz="4800" b="1" dirty="0">
                <a:latin typeface="UTM Edwardian" panose="02040603050506020204" pitchFamily="18" charset="0"/>
              </a:rPr>
              <a:t> … </a:t>
            </a:r>
            <a:r>
              <a:rPr lang="en-US" sz="4800" b="1" dirty="0" err="1">
                <a:latin typeface="UTM Edwardian" panose="02040603050506020204" pitchFamily="18" charset="0"/>
              </a:rPr>
              <a:t>tháng</a:t>
            </a:r>
            <a:r>
              <a:rPr lang="en-US" sz="4800" b="1" dirty="0">
                <a:latin typeface="UTM Edwardian" panose="02040603050506020204" pitchFamily="18" charset="0"/>
              </a:rPr>
              <a:t> … </a:t>
            </a:r>
            <a:r>
              <a:rPr lang="en-US" sz="4800" b="1" dirty="0" err="1">
                <a:latin typeface="UTM Edwardian" panose="02040603050506020204" pitchFamily="18" charset="0"/>
              </a:rPr>
              <a:t>năm</a:t>
            </a:r>
            <a:r>
              <a:rPr lang="en-US" sz="4800" b="1" dirty="0">
                <a:latin typeface="UTM Edwardian" panose="02040603050506020204" pitchFamily="18" charset="0"/>
              </a:rPr>
              <a:t> …</a:t>
            </a:r>
          </a:p>
        </p:txBody>
      </p:sp>
      <p:sp>
        <p:nvSpPr>
          <p:cNvPr id="24" name="TextBox 23">
            <a:extLst>
              <a:ext uri="{FF2B5EF4-FFF2-40B4-BE49-F238E27FC236}">
                <a16:creationId xmlns:a16="http://schemas.microsoft.com/office/drawing/2014/main" id="{D0C86743-AA99-8F83-6A97-C9AE74FA3F0F}"/>
              </a:ext>
            </a:extLst>
          </p:cNvPr>
          <p:cNvSpPr txBox="1"/>
          <p:nvPr/>
        </p:nvSpPr>
        <p:spPr>
          <a:xfrm>
            <a:off x="5117295" y="1248161"/>
            <a:ext cx="2621871" cy="769441"/>
          </a:xfrm>
          <a:prstGeom prst="rect">
            <a:avLst/>
          </a:prstGeom>
          <a:noFill/>
          <a:effectLst>
            <a:glow rad="228600">
              <a:schemeClr val="accent3">
                <a:satMod val="175000"/>
                <a:alpha val="40000"/>
              </a:schemeClr>
            </a:glow>
          </a:effectLst>
        </p:spPr>
        <p:txBody>
          <a:bodyPr wrap="square" rtlCol="0">
            <a:spAutoFit/>
          </a:bodyPr>
          <a:lstStyle/>
          <a:p>
            <a:pPr algn="ctr"/>
            <a:r>
              <a:rPr lang="en-US" sz="4400" dirty="0">
                <a:ln w="19050">
                  <a:solidFill>
                    <a:srgbClr val="C00000"/>
                  </a:solidFill>
                  <a:prstDash val="solid"/>
                </a:ln>
                <a:solidFill>
                  <a:srgbClr val="FF9999"/>
                </a:solidFill>
                <a:effectLst>
                  <a:glow rad="76200">
                    <a:schemeClr val="bg1"/>
                  </a:glow>
                  <a:outerShdw blurRad="38100" dist="38100" dir="2700000" algn="tl">
                    <a:srgbClr val="000000">
                      <a:alpha val="43137"/>
                    </a:srgbClr>
                  </a:outerShdw>
                </a:effectLst>
                <a:latin typeface="SVN-Hole Hearted" panose="020B0A06020104020203" pitchFamily="34" charset="0"/>
                <a:ea typeface="LNTH-LuoLuoNotangYuanTi 1" pitchFamily="2" charset="-128"/>
                <a:cs typeface="LNTH-LuoLuoNotangYuanTi 1" pitchFamily="2" charset="-128"/>
              </a:rPr>
              <a:t>Tiếng Việt</a:t>
            </a:r>
          </a:p>
        </p:txBody>
      </p:sp>
      <p:sp>
        <p:nvSpPr>
          <p:cNvPr id="26" name="TextBox 25">
            <a:extLst>
              <a:ext uri="{FF2B5EF4-FFF2-40B4-BE49-F238E27FC236}">
                <a16:creationId xmlns:a16="http://schemas.microsoft.com/office/drawing/2014/main" id="{2E030B45-C5A7-4E43-8818-BF08D446C216}"/>
              </a:ext>
            </a:extLst>
          </p:cNvPr>
          <p:cNvSpPr txBox="1"/>
          <p:nvPr/>
        </p:nvSpPr>
        <p:spPr>
          <a:xfrm>
            <a:off x="4762883" y="2179185"/>
            <a:ext cx="3330697" cy="646331"/>
          </a:xfrm>
          <a:prstGeom prst="rect">
            <a:avLst/>
          </a:prstGeom>
          <a:noFill/>
        </p:spPr>
        <p:txBody>
          <a:bodyPr wrap="square" rtlCol="0">
            <a:spAutoFit/>
          </a:bodyPr>
          <a:lstStyle/>
          <a:p>
            <a:r>
              <a:rPr lang="vi-VN" sz="3600" b="1" dirty="0">
                <a:ln w="22225">
                  <a:solidFill>
                    <a:srgbClr val="002060"/>
                  </a:solidFill>
                  <a:prstDash val="solid"/>
                </a:ln>
                <a:solidFill>
                  <a:srgbClr val="00B0F0"/>
                </a:solidFill>
                <a:latin typeface="SVN-Kitten" pitchFamily="50" charset="0"/>
              </a:rPr>
              <a:t>Tuần 20 – Tiết 3</a:t>
            </a:r>
            <a:endParaRPr lang="en-US" sz="3600" b="1" dirty="0">
              <a:ln w="22225">
                <a:solidFill>
                  <a:srgbClr val="002060"/>
                </a:solidFill>
                <a:prstDash val="solid"/>
              </a:ln>
              <a:solidFill>
                <a:srgbClr val="00B0F0"/>
              </a:solidFill>
              <a:latin typeface="SVN-Kitten" pitchFamily="50" charset="0"/>
            </a:endParaRPr>
          </a:p>
        </p:txBody>
      </p:sp>
      <p:sp>
        <p:nvSpPr>
          <p:cNvPr id="27" name="TextBox 26">
            <a:extLst>
              <a:ext uri="{FF2B5EF4-FFF2-40B4-BE49-F238E27FC236}">
                <a16:creationId xmlns:a16="http://schemas.microsoft.com/office/drawing/2014/main" id="{3F5F4150-9A04-4BD7-8279-0F6FA92819CB}"/>
              </a:ext>
            </a:extLst>
          </p:cNvPr>
          <p:cNvSpPr txBox="1"/>
          <p:nvPr/>
        </p:nvSpPr>
        <p:spPr>
          <a:xfrm>
            <a:off x="3278047" y="3093285"/>
            <a:ext cx="7652528" cy="769441"/>
          </a:xfrm>
          <a:prstGeom prst="rect">
            <a:avLst/>
          </a:prstGeom>
          <a:noFill/>
        </p:spPr>
        <p:txBody>
          <a:bodyPr wrap="square" rtlCol="0">
            <a:spAutoFit/>
          </a:bodyPr>
          <a:lstStyle/>
          <a:p>
            <a:r>
              <a:rPr lang="en-US" sz="4400" u="sng" dirty="0">
                <a:latin typeface="SVN-Kitten" pitchFamily="50" charset="0"/>
              </a:rPr>
              <a:t>Nghe – </a:t>
            </a:r>
            <a:r>
              <a:rPr lang="en-US" sz="4400" u="sng" dirty="0" err="1">
                <a:latin typeface="SVN-Kitten" pitchFamily="50" charset="0"/>
              </a:rPr>
              <a:t>viết</a:t>
            </a:r>
            <a:r>
              <a:rPr lang="en-US" sz="4400" u="sng" dirty="0">
                <a:latin typeface="SVN-Kitten" pitchFamily="50" charset="0"/>
              </a:rPr>
              <a:t>: </a:t>
            </a:r>
            <a:r>
              <a:rPr lang="vi-VN" sz="4400" dirty="0">
                <a:gradFill flip="none" rotWithShape="1">
                  <a:gsLst>
                    <a:gs pos="80272">
                      <a:srgbClr val="006F35"/>
                    </a:gs>
                    <a:gs pos="0">
                      <a:srgbClr val="EB1923"/>
                    </a:gs>
                    <a:gs pos="31000">
                      <a:srgbClr val="FFF000"/>
                    </a:gs>
                    <a:gs pos="100000">
                      <a:srgbClr val="0C96B0"/>
                    </a:gs>
                  </a:gsLst>
                  <a:path path="circle">
                    <a:fillToRect l="100000" t="100000"/>
                  </a:path>
                  <a:tileRect r="-100000" b="-100000"/>
                </a:gradFill>
                <a:effectLst>
                  <a:outerShdw blurRad="50800" dist="38100" dir="2700000" algn="tl" rotWithShape="0">
                    <a:prstClr val="black">
                      <a:alpha val="40000"/>
                    </a:prstClr>
                  </a:outerShdw>
                </a:effectLst>
                <a:latin typeface="SVN-Kitten" pitchFamily="50" charset="0"/>
              </a:rPr>
              <a:t>Lễ hội hoa nước Ý</a:t>
            </a:r>
            <a:endParaRPr lang="en-US" sz="4400" dirty="0">
              <a:gradFill flip="none" rotWithShape="1">
                <a:gsLst>
                  <a:gs pos="80272">
                    <a:srgbClr val="006F35"/>
                  </a:gs>
                  <a:gs pos="0">
                    <a:srgbClr val="EB1923"/>
                  </a:gs>
                  <a:gs pos="31000">
                    <a:srgbClr val="FFF000"/>
                  </a:gs>
                  <a:gs pos="100000">
                    <a:srgbClr val="0C96B0"/>
                  </a:gs>
                </a:gsLst>
                <a:path path="circle">
                  <a:fillToRect l="100000" t="100000"/>
                </a:path>
                <a:tileRect r="-100000" b="-100000"/>
              </a:gradFill>
              <a:effectLst>
                <a:outerShdw blurRad="50800" dist="38100" dir="2700000" algn="tl" rotWithShape="0">
                  <a:prstClr val="black">
                    <a:alpha val="40000"/>
                  </a:prstClr>
                </a:outerShdw>
              </a:effectLst>
              <a:latin typeface="SVN-Kitten" pitchFamily="50" charset="0"/>
            </a:endParaRPr>
          </a:p>
        </p:txBody>
      </p:sp>
      <p:pic>
        <p:nvPicPr>
          <p:cNvPr id="28" name="Picture 2" descr="LỊCH CÔNG TÁC CUỐI HỌC KỲ 1 NĂM HỌC 2018 – 2019 | THCS Khánh Hội">
            <a:extLst>
              <a:ext uri="{FF2B5EF4-FFF2-40B4-BE49-F238E27FC236}">
                <a16:creationId xmlns:a16="http://schemas.microsoft.com/office/drawing/2014/main" id="{12F0E6C6-1348-41C8-A5F7-5D800EA4842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4014" y="2891676"/>
            <a:ext cx="1846684" cy="1132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19851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 calcmode="lin" valueType="num">
                                      <p:cBhvr>
                                        <p:cTn id="9" dur="500" fill="hold"/>
                                        <p:tgtEl>
                                          <p:spTgt spid="22"/>
                                        </p:tgtEl>
                                        <p:attrNameLst>
                                          <p:attrName>style.rotation</p:attrName>
                                        </p:attrNameLst>
                                      </p:cBhvr>
                                      <p:tavLst>
                                        <p:tav tm="0">
                                          <p:val>
                                            <p:fltVal val="360"/>
                                          </p:val>
                                        </p:tav>
                                        <p:tav tm="100000">
                                          <p:val>
                                            <p:fltVal val="0"/>
                                          </p:val>
                                        </p:tav>
                                      </p:tavLst>
                                    </p:anim>
                                    <p:animEffect transition="in" filter="fade">
                                      <p:cBhvr>
                                        <p:cTn id="10" dur="500"/>
                                        <p:tgtEl>
                                          <p:spTgt spid="22"/>
                                        </p:tgtEl>
                                      </p:cBhvr>
                                    </p:animEffect>
                                  </p:childTnLst>
                                </p:cTn>
                              </p:par>
                              <p:par>
                                <p:cTn id="11" presetID="17" presetClass="entr" presetSubtype="10" fill="hold" nodeType="withEffect">
                                  <p:stCondLst>
                                    <p:cond delay="0"/>
                                  </p:stCondLst>
                                  <p:childTnLst>
                                    <p:set>
                                      <p:cBhvr>
                                        <p:cTn id="12" dur="1" fill="hold">
                                          <p:stCondLst>
                                            <p:cond delay="0"/>
                                          </p:stCondLst>
                                        </p:cTn>
                                        <p:tgtEl>
                                          <p:spTgt spid="24">
                                            <p:txEl>
                                              <p:pRg st="0" end="0"/>
                                            </p:txEl>
                                          </p:spTgt>
                                        </p:tgtEl>
                                        <p:attrNameLst>
                                          <p:attrName>style.visibility</p:attrName>
                                        </p:attrNameLst>
                                      </p:cBhvr>
                                      <p:to>
                                        <p:strVal val="visible"/>
                                      </p:to>
                                    </p:set>
                                    <p:anim calcmode="lin" valueType="num">
                                      <p:cBhvr>
                                        <p:cTn id="13" dur="500" fill="hold"/>
                                        <p:tgtEl>
                                          <p:spTgt spid="24">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4">
                                            <p:txEl>
                                              <p:pRg st="0" end="0"/>
                                            </p:txEl>
                                          </p:spTgt>
                                        </p:tgtEl>
                                        <p:attrNameLst>
                                          <p:attrName>ppt_h</p:attrName>
                                        </p:attrNameLst>
                                      </p:cBhvr>
                                      <p:tavLst>
                                        <p:tav tm="0">
                                          <p:val>
                                            <p:strVal val="#ppt_h"/>
                                          </p:val>
                                        </p:tav>
                                        <p:tav tm="100000">
                                          <p:val>
                                            <p:strVal val="#ppt_h"/>
                                          </p:val>
                                        </p:tav>
                                      </p:tavLst>
                                    </p:anim>
                                  </p:childTnLst>
                                </p:cTn>
                              </p:par>
                              <p:par>
                                <p:cTn id="15" presetID="2" presetClass="entr" presetSubtype="2"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1+#ppt_w/2"/>
                                          </p:val>
                                        </p:tav>
                                        <p:tav tm="100000">
                                          <p:val>
                                            <p:strVal val="#ppt_x"/>
                                          </p:val>
                                        </p:tav>
                                      </p:tavLst>
                                    </p:anim>
                                    <p:anim calcmode="lin" valueType="num">
                                      <p:cBhvr additive="base">
                                        <p:cTn id="18" dur="500" fill="hold"/>
                                        <p:tgtEl>
                                          <p:spTgt spid="26"/>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500" fill="hold"/>
                                        <p:tgtEl>
                                          <p:spTgt spid="27"/>
                                        </p:tgtEl>
                                        <p:attrNameLst>
                                          <p:attrName>ppt_x</p:attrName>
                                        </p:attrNameLst>
                                      </p:cBhvr>
                                      <p:tavLst>
                                        <p:tav tm="0">
                                          <p:val>
                                            <p:strVal val="0-#ppt_w/2"/>
                                          </p:val>
                                        </p:tav>
                                        <p:tav tm="100000">
                                          <p:val>
                                            <p:strVal val="#ppt_x"/>
                                          </p:val>
                                        </p:tav>
                                      </p:tavLst>
                                    </p:anim>
                                    <p:anim calcmode="lin" valueType="num">
                                      <p:cBhvr additive="base">
                                        <p:cTn id="22"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144888B-CEC3-B325-2B58-2EE654036BE9}"/>
              </a:ext>
            </a:extLst>
          </p:cNvPr>
          <p:cNvGrpSpPr/>
          <p:nvPr/>
        </p:nvGrpSpPr>
        <p:grpSpPr>
          <a:xfrm>
            <a:off x="3029628" y="-502920"/>
            <a:ext cx="7591233" cy="7245285"/>
            <a:chOff x="5494074" y="-76580"/>
            <a:chExt cx="6577773" cy="6577773"/>
          </a:xfrm>
        </p:grpSpPr>
        <p:pic>
          <p:nvPicPr>
            <p:cNvPr id="7" name="Picture 6" descr="Shape&#10;&#10;Description automatically generated with medium confidence">
              <a:extLst>
                <a:ext uri="{FF2B5EF4-FFF2-40B4-BE49-F238E27FC236}">
                  <a16:creationId xmlns:a16="http://schemas.microsoft.com/office/drawing/2014/main" id="{025F53B0-FD4B-B6DB-9EFB-EFCA08434D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4074" y="-76580"/>
              <a:ext cx="6577773" cy="6577773"/>
            </a:xfrm>
            <a:prstGeom prst="rect">
              <a:avLst/>
            </a:prstGeom>
          </p:spPr>
        </p:pic>
        <p:pic>
          <p:nvPicPr>
            <p:cNvPr id="6" name="Picture 5" descr="Icon&#10;&#10;Description automatically generated">
              <a:extLst>
                <a:ext uri="{FF2B5EF4-FFF2-40B4-BE49-F238E27FC236}">
                  <a16:creationId xmlns:a16="http://schemas.microsoft.com/office/drawing/2014/main" id="{0121A48E-7304-2911-5E24-F44B502E67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sp>
        <p:nvSpPr>
          <p:cNvPr id="9" name="TextBox 8"/>
          <p:cNvSpPr txBox="1"/>
          <p:nvPr/>
        </p:nvSpPr>
        <p:spPr>
          <a:xfrm>
            <a:off x="4045520" y="1416688"/>
            <a:ext cx="5473383" cy="1446550"/>
          </a:xfrm>
          <a:prstGeom prst="rect">
            <a:avLst/>
          </a:prstGeom>
          <a:noFill/>
        </p:spPr>
        <p:txBody>
          <a:bodyPr wrap="square" rtlCol="0">
            <a:spAutoFit/>
          </a:bodyPr>
          <a:lstStyle/>
          <a:p>
            <a:pPr algn="ctr"/>
            <a:r>
              <a:rPr lang="en-US" sz="4400" dirty="0" err="1"/>
              <a:t>Phân</a:t>
            </a:r>
            <a:r>
              <a:rPr lang="en-US" sz="4400" dirty="0"/>
              <a:t> </a:t>
            </a:r>
            <a:r>
              <a:rPr lang="en-US" sz="4400" dirty="0" err="1"/>
              <a:t>biệt</a:t>
            </a:r>
            <a:r>
              <a:rPr lang="en-US" sz="4400" dirty="0"/>
              <a:t>  </a:t>
            </a:r>
            <a:r>
              <a:rPr lang="vi-VN" sz="4400" i="1" dirty="0">
                <a:solidFill>
                  <a:srgbClr val="FF0000"/>
                </a:solidFill>
              </a:rPr>
              <a:t>ch</a:t>
            </a:r>
            <a:r>
              <a:rPr lang="en-US" sz="4400" i="1" dirty="0">
                <a:solidFill>
                  <a:srgbClr val="FF0000"/>
                </a:solidFill>
              </a:rPr>
              <a:t>/</a:t>
            </a:r>
            <a:r>
              <a:rPr lang="vi-VN" sz="4400" i="1" dirty="0">
                <a:solidFill>
                  <a:srgbClr val="FF0000"/>
                </a:solidFill>
              </a:rPr>
              <a:t>tr </a:t>
            </a:r>
            <a:r>
              <a:rPr lang="vi-VN" sz="4400" dirty="0"/>
              <a:t>hoặc</a:t>
            </a:r>
          </a:p>
          <a:p>
            <a:pPr algn="ctr"/>
            <a:r>
              <a:rPr lang="vi-VN" sz="4400" dirty="0">
                <a:solidFill>
                  <a:srgbClr val="FF0000"/>
                </a:solidFill>
              </a:rPr>
              <a:t> </a:t>
            </a:r>
            <a:r>
              <a:rPr lang="vi-VN" sz="4400" i="1" dirty="0">
                <a:solidFill>
                  <a:srgbClr val="FF0000"/>
                </a:solidFill>
              </a:rPr>
              <a:t>thanh hỏi/ thanh ngã </a:t>
            </a:r>
          </a:p>
        </p:txBody>
      </p:sp>
      <p:pic>
        <p:nvPicPr>
          <p:cNvPr id="10" name="Picture 4" descr="Happy Sun And Cloud | Dessin enfantin, Soleil, Dessin enfant">
            <a:extLst>
              <a:ext uri="{FF2B5EF4-FFF2-40B4-BE49-F238E27FC236}">
                <a16:creationId xmlns:a16="http://schemas.microsoft.com/office/drawing/2014/main" id="{0ECBF487-33DD-4D5F-9616-562B1CEE9057}"/>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639308" y="111220"/>
            <a:ext cx="1662550" cy="123033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Butterfly Cute Green - Free vector graphic on Pixabay">
            <a:extLst>
              <a:ext uri="{FF2B5EF4-FFF2-40B4-BE49-F238E27FC236}">
                <a16:creationId xmlns:a16="http://schemas.microsoft.com/office/drawing/2014/main" id="{DBD032DB-CBD8-4742-891E-4EBB637312B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348632" y="111220"/>
            <a:ext cx="684531" cy="71845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ext, vector graphics, clipart&#10;&#10;Description automatically generated">
            <a:extLst>
              <a:ext uri="{FF2B5EF4-FFF2-40B4-BE49-F238E27FC236}">
                <a16:creationId xmlns:a16="http://schemas.microsoft.com/office/drawing/2014/main" id="{1EDBA7AB-C2CB-D851-29ED-063A4B63576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317213">
            <a:off x="9423282" y="5374021"/>
            <a:ext cx="889235" cy="663398"/>
          </a:xfrm>
          <a:prstGeom prst="rect">
            <a:avLst/>
          </a:prstGeom>
        </p:spPr>
      </p:pic>
    </p:spTree>
    <p:extLst>
      <p:ext uri="{BB962C8B-B14F-4D97-AF65-F5344CB8AC3E}">
        <p14:creationId xmlns:p14="http://schemas.microsoft.com/office/powerpoint/2010/main" val="6035266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4" descr="Happy Sun And Cloud | Dessin enfantin, Soleil, Dessin enfant">
            <a:extLst>
              <a:ext uri="{FF2B5EF4-FFF2-40B4-BE49-F238E27FC236}">
                <a16:creationId xmlns:a16="http://schemas.microsoft.com/office/drawing/2014/main" id="{0ECBF487-33DD-4D5F-9616-562B1CEE9057}"/>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639308" y="111220"/>
            <a:ext cx="1662550" cy="123033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Butterfly Cute Green - Free vector graphic on Pixabay">
            <a:extLst>
              <a:ext uri="{FF2B5EF4-FFF2-40B4-BE49-F238E27FC236}">
                <a16:creationId xmlns:a16="http://schemas.microsoft.com/office/drawing/2014/main" id="{DBD032DB-CBD8-4742-891E-4EBB637312B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48632" y="111220"/>
            <a:ext cx="684531" cy="71845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ext, vector graphics, clipart&#10;&#10;Description automatically generated">
            <a:extLst>
              <a:ext uri="{FF2B5EF4-FFF2-40B4-BE49-F238E27FC236}">
                <a16:creationId xmlns:a16="http://schemas.microsoft.com/office/drawing/2014/main" id="{1EDBA7AB-C2CB-D851-29ED-063A4B63576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317213">
            <a:off x="9423282" y="5374021"/>
            <a:ext cx="889235" cy="663398"/>
          </a:xfrm>
          <a:prstGeom prst="rect">
            <a:avLst/>
          </a:prstGeom>
        </p:spPr>
      </p:pic>
      <p:grpSp>
        <p:nvGrpSpPr>
          <p:cNvPr id="13" name="Group 12">
            <a:extLst>
              <a:ext uri="{FF2B5EF4-FFF2-40B4-BE49-F238E27FC236}">
                <a16:creationId xmlns:a16="http://schemas.microsoft.com/office/drawing/2014/main" id="{C208134D-C69E-41CA-A4D7-5E2526C970D5}"/>
              </a:ext>
            </a:extLst>
          </p:cNvPr>
          <p:cNvGrpSpPr/>
          <p:nvPr/>
        </p:nvGrpSpPr>
        <p:grpSpPr>
          <a:xfrm>
            <a:off x="3559778" y="1887453"/>
            <a:ext cx="6158706" cy="1896893"/>
            <a:chOff x="2496878" y="266093"/>
            <a:chExt cx="8518451" cy="1896893"/>
          </a:xfrm>
        </p:grpSpPr>
        <p:sp>
          <p:nvSpPr>
            <p:cNvPr id="14" name="Title 1">
              <a:extLst>
                <a:ext uri="{FF2B5EF4-FFF2-40B4-BE49-F238E27FC236}">
                  <a16:creationId xmlns:a16="http://schemas.microsoft.com/office/drawing/2014/main" id="{3BAD2B38-9BF3-48E5-9FD5-DB05FD32E01B}"/>
                </a:ext>
              </a:extLst>
            </p:cNvPr>
            <p:cNvSpPr txBox="1">
              <a:spLocks/>
            </p:cNvSpPr>
            <p:nvPr/>
          </p:nvSpPr>
          <p:spPr>
            <a:xfrm>
              <a:off x="2496878" y="266093"/>
              <a:ext cx="8518451" cy="1896893"/>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11500" b="1" dirty="0">
                  <a:ln w="254000">
                    <a:solidFill>
                      <a:schemeClr val="bg1"/>
                    </a:solidFill>
                    <a:prstDash val="solid"/>
                  </a:ln>
                  <a:solidFill>
                    <a:schemeClr val="bg1"/>
                  </a:solidFill>
                  <a:latin typeface="#9Slide05 SVNClementine" panose="020F0502020204030203" pitchFamily="34" charset="0"/>
                </a:rPr>
                <a:t>Truyền điện</a:t>
              </a:r>
              <a:endParaRPr lang="en-US" sz="11500" b="1" dirty="0">
                <a:ln w="254000">
                  <a:solidFill>
                    <a:schemeClr val="bg1"/>
                  </a:solidFill>
                  <a:prstDash val="solid"/>
                </a:ln>
                <a:solidFill>
                  <a:schemeClr val="bg1"/>
                </a:solidFill>
                <a:latin typeface="#9Slide05 SVNClementine" panose="020F0502020204030203" pitchFamily="34" charset="0"/>
              </a:endParaRPr>
            </a:p>
          </p:txBody>
        </p:sp>
        <p:sp>
          <p:nvSpPr>
            <p:cNvPr id="15" name="Title 1">
              <a:extLst>
                <a:ext uri="{FF2B5EF4-FFF2-40B4-BE49-F238E27FC236}">
                  <a16:creationId xmlns:a16="http://schemas.microsoft.com/office/drawing/2014/main" id="{2F9379F3-4E9E-40DD-9A33-0E4A5EF8B29B}"/>
                </a:ext>
              </a:extLst>
            </p:cNvPr>
            <p:cNvSpPr txBox="1">
              <a:spLocks/>
            </p:cNvSpPr>
            <p:nvPr/>
          </p:nvSpPr>
          <p:spPr>
            <a:xfrm>
              <a:off x="2552694" y="266093"/>
              <a:ext cx="8406819" cy="1896893"/>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11500" b="1" dirty="0">
                  <a:ln w="22225">
                    <a:solidFill>
                      <a:schemeClr val="tx1">
                        <a:lumMod val="95000"/>
                        <a:lumOff val="5000"/>
                      </a:scheme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latin typeface="#9Slide05 SVNClementine" panose="020F0502020204030203" pitchFamily="34" charset="0"/>
                </a:rPr>
                <a:t>Truyền điện</a:t>
              </a:r>
              <a:endParaRPr lang="en-US" sz="11500" b="1" dirty="0">
                <a:ln w="22225">
                  <a:solidFill>
                    <a:schemeClr val="tx1">
                      <a:lumMod val="95000"/>
                      <a:lumOff val="5000"/>
                    </a:scheme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latin typeface="#9Slide05 SVNClementine" panose="020F0502020204030203" pitchFamily="34" charset="0"/>
              </a:endParaRPr>
            </a:p>
          </p:txBody>
        </p:sp>
      </p:grpSp>
      <p:sp>
        <p:nvSpPr>
          <p:cNvPr id="16" name="Title 1">
            <a:extLst>
              <a:ext uri="{FF2B5EF4-FFF2-40B4-BE49-F238E27FC236}">
                <a16:creationId xmlns:a16="http://schemas.microsoft.com/office/drawing/2014/main" id="{1A3A5027-DE0F-4F91-919C-9AD1FD024A20}"/>
              </a:ext>
            </a:extLst>
          </p:cNvPr>
          <p:cNvSpPr txBox="1">
            <a:spLocks/>
          </p:cNvSpPr>
          <p:nvPr/>
        </p:nvSpPr>
        <p:spPr>
          <a:xfrm>
            <a:off x="963941" y="468132"/>
            <a:ext cx="10515600" cy="13255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6600" dirty="0">
                <a:ln>
                  <a:solidFill>
                    <a:schemeClr val="tx1"/>
                  </a:solidFill>
                </a:ln>
                <a:solidFill>
                  <a:srgbClr val="FFFF00"/>
                </a:solidFill>
                <a:effectLst>
                  <a:glow rad="63500">
                    <a:schemeClr val="accent3">
                      <a:satMod val="175000"/>
                      <a:alpha val="40000"/>
                    </a:schemeClr>
                  </a:glow>
                  <a:innerShdw blurRad="63500" dist="50800" dir="13500000">
                    <a:prstClr val="black">
                      <a:alpha val="50000"/>
                    </a:prstClr>
                  </a:innerShdw>
                </a:effectLst>
                <a:latin typeface="SVN-Poky's" panose="020B0606040200020203" pitchFamily="34" charset="0"/>
              </a:rPr>
              <a:t>TRÒ CHƠI</a:t>
            </a:r>
            <a:endParaRPr lang="en-US" sz="6600" dirty="0">
              <a:ln>
                <a:solidFill>
                  <a:schemeClr val="tx1"/>
                </a:solidFill>
              </a:ln>
              <a:solidFill>
                <a:srgbClr val="FFFF00"/>
              </a:solidFill>
              <a:effectLst>
                <a:glow rad="63500">
                  <a:schemeClr val="accent3">
                    <a:satMod val="175000"/>
                    <a:alpha val="40000"/>
                  </a:schemeClr>
                </a:glow>
                <a:innerShdw blurRad="63500" dist="50800" dir="13500000">
                  <a:prstClr val="black">
                    <a:alpha val="50000"/>
                  </a:prstClr>
                </a:innerShdw>
              </a:effectLst>
              <a:latin typeface="SVN-Poky's" panose="020B0606040200020203" pitchFamily="34" charset="0"/>
            </a:endParaRPr>
          </a:p>
        </p:txBody>
      </p:sp>
      <p:pic>
        <p:nvPicPr>
          <p:cNvPr id="17" name="Picture 16"/>
          <p:cNvPicPr>
            <a:picLocks noChangeAspect="1"/>
          </p:cNvPicPr>
          <p:nvPr/>
        </p:nvPicPr>
        <p:blipFill rotWithShape="1">
          <a:blip r:embed="rId7">
            <a:extLst>
              <a:ext uri="{28A0092B-C50C-407E-A947-70E740481C1C}">
                <a14:useLocalDpi xmlns:a14="http://schemas.microsoft.com/office/drawing/2010/main" val="0"/>
              </a:ext>
            </a:extLst>
          </a:blip>
          <a:srcRect l="25669" t="-701" r="48775" b="68479"/>
          <a:stretch/>
        </p:blipFill>
        <p:spPr>
          <a:xfrm>
            <a:off x="1891830" y="3925556"/>
            <a:ext cx="2344245" cy="2955787"/>
          </a:xfrm>
          <a:prstGeom prst="rect">
            <a:avLst/>
          </a:prstGeom>
        </p:spPr>
      </p:pic>
      <p:pic>
        <p:nvPicPr>
          <p:cNvPr id="18" name="Picture 17"/>
          <p:cNvPicPr>
            <a:picLocks noChangeAspect="1"/>
          </p:cNvPicPr>
          <p:nvPr/>
        </p:nvPicPr>
        <p:blipFill rotWithShape="1">
          <a:blip r:embed="rId7">
            <a:extLst>
              <a:ext uri="{28A0092B-C50C-407E-A947-70E740481C1C}">
                <a14:useLocalDpi xmlns:a14="http://schemas.microsoft.com/office/drawing/2010/main" val="0"/>
              </a:ext>
            </a:extLst>
          </a:blip>
          <a:srcRect l="51578" t="-701" r="26110" b="68479"/>
          <a:stretch/>
        </p:blipFill>
        <p:spPr>
          <a:xfrm>
            <a:off x="256777" y="4073525"/>
            <a:ext cx="2075355" cy="2997200"/>
          </a:xfrm>
          <a:prstGeom prst="rect">
            <a:avLst/>
          </a:prstGeom>
        </p:spPr>
      </p:pic>
      <p:pic>
        <p:nvPicPr>
          <p:cNvPr id="19" name="Picture 18"/>
          <p:cNvPicPr>
            <a:picLocks noChangeAspect="1"/>
          </p:cNvPicPr>
          <p:nvPr/>
        </p:nvPicPr>
        <p:blipFill rotWithShape="1">
          <a:blip r:embed="rId7">
            <a:extLst>
              <a:ext uri="{28A0092B-C50C-407E-A947-70E740481C1C}">
                <a14:useLocalDpi xmlns:a14="http://schemas.microsoft.com/office/drawing/2010/main" val="0"/>
              </a:ext>
            </a:extLst>
          </a:blip>
          <a:srcRect t="-1111" r="74444" b="68889"/>
          <a:stretch/>
        </p:blipFill>
        <p:spPr>
          <a:xfrm>
            <a:off x="9346311" y="3904849"/>
            <a:ext cx="2377090" cy="2997200"/>
          </a:xfrm>
          <a:prstGeom prst="rect">
            <a:avLst/>
          </a:prstGeom>
        </p:spPr>
      </p:pic>
    </p:spTree>
    <p:extLst>
      <p:ext uri="{BB962C8B-B14F-4D97-AF65-F5344CB8AC3E}">
        <p14:creationId xmlns:p14="http://schemas.microsoft.com/office/powerpoint/2010/main" val="79642308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0" dur="1000" fill="hold"/>
                                        <p:tgtEl>
                                          <p:spTgt spid="1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p:tgtEl>
                                          <p:spTgt spid="13"/>
                                        </p:tgtEl>
                                        <p:attrNameLst>
                                          <p:attrName>ppt_y</p:attrName>
                                        </p:attrNameLst>
                                      </p:cBhvr>
                                      <p:tavLst>
                                        <p:tav tm="0">
                                          <p:val>
                                            <p:strVal val="#ppt_y+#ppt_h*1.125000"/>
                                          </p:val>
                                        </p:tav>
                                        <p:tav tm="100000">
                                          <p:val>
                                            <p:strVal val="#ppt_y"/>
                                          </p:val>
                                        </p:tav>
                                      </p:tavLst>
                                    </p:anim>
                                    <p:animEffect transition="in" filter="wipe(up)">
                                      <p:cBhvr>
                                        <p:cTn id="20" dur="500"/>
                                        <p:tgtEl>
                                          <p:spTgt spid="13"/>
                                        </p:tgtEl>
                                      </p:cBhvr>
                                    </p:animEffect>
                                  </p:childTnLst>
                                </p:cTn>
                              </p:par>
                            </p:childTnLst>
                          </p:cTn>
                        </p:par>
                        <p:par>
                          <p:cTn id="21" fill="hold">
                            <p:stCondLst>
                              <p:cond delay="500"/>
                            </p:stCondLst>
                            <p:childTnLst>
                              <p:par>
                                <p:cTn id="22" presetID="32" presetClass="emph" presetSubtype="0" fill="hold" nodeType="afterEffect">
                                  <p:stCondLst>
                                    <p:cond delay="0"/>
                                  </p:stCondLst>
                                  <p:childTnLst>
                                    <p:animRot by="120000">
                                      <p:cBhvr>
                                        <p:cTn id="23" dur="100" fill="hold">
                                          <p:stCondLst>
                                            <p:cond delay="0"/>
                                          </p:stCondLst>
                                        </p:cTn>
                                        <p:tgtEl>
                                          <p:spTgt spid="13"/>
                                        </p:tgtEl>
                                        <p:attrNameLst>
                                          <p:attrName>r</p:attrName>
                                        </p:attrNameLst>
                                      </p:cBhvr>
                                    </p:animRot>
                                    <p:animRot by="-240000">
                                      <p:cBhvr>
                                        <p:cTn id="24" dur="200" fill="hold">
                                          <p:stCondLst>
                                            <p:cond delay="200"/>
                                          </p:stCondLst>
                                        </p:cTn>
                                        <p:tgtEl>
                                          <p:spTgt spid="13"/>
                                        </p:tgtEl>
                                        <p:attrNameLst>
                                          <p:attrName>r</p:attrName>
                                        </p:attrNameLst>
                                      </p:cBhvr>
                                    </p:animRot>
                                    <p:animRot by="240000">
                                      <p:cBhvr>
                                        <p:cTn id="25" dur="200" fill="hold">
                                          <p:stCondLst>
                                            <p:cond delay="400"/>
                                          </p:stCondLst>
                                        </p:cTn>
                                        <p:tgtEl>
                                          <p:spTgt spid="13"/>
                                        </p:tgtEl>
                                        <p:attrNameLst>
                                          <p:attrName>r</p:attrName>
                                        </p:attrNameLst>
                                      </p:cBhvr>
                                    </p:animRot>
                                    <p:animRot by="-240000">
                                      <p:cBhvr>
                                        <p:cTn id="26" dur="200" fill="hold">
                                          <p:stCondLst>
                                            <p:cond delay="600"/>
                                          </p:stCondLst>
                                        </p:cTn>
                                        <p:tgtEl>
                                          <p:spTgt spid="13"/>
                                        </p:tgtEl>
                                        <p:attrNameLst>
                                          <p:attrName>r</p:attrName>
                                        </p:attrNameLst>
                                      </p:cBhvr>
                                    </p:animRot>
                                    <p:animRot by="120000">
                                      <p:cBhvr>
                                        <p:cTn id="27" dur="200" fill="hold">
                                          <p:stCondLst>
                                            <p:cond delay="8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4" descr="Happy Sun And Cloud | Dessin enfantin, Soleil, Dessin enfant">
            <a:extLst>
              <a:ext uri="{FF2B5EF4-FFF2-40B4-BE49-F238E27FC236}">
                <a16:creationId xmlns:a16="http://schemas.microsoft.com/office/drawing/2014/main" id="{0ECBF487-33DD-4D5F-9616-562B1CEE9057}"/>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639308" y="111220"/>
            <a:ext cx="1662550" cy="123033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Butterfly Cute Green - Free vector graphic on Pixabay">
            <a:extLst>
              <a:ext uri="{FF2B5EF4-FFF2-40B4-BE49-F238E27FC236}">
                <a16:creationId xmlns:a16="http://schemas.microsoft.com/office/drawing/2014/main" id="{DBD032DB-CBD8-4742-891E-4EBB637312B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48632" y="111220"/>
            <a:ext cx="684531" cy="71845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ext, vector graphics, clipart&#10;&#10;Description automatically generated">
            <a:extLst>
              <a:ext uri="{FF2B5EF4-FFF2-40B4-BE49-F238E27FC236}">
                <a16:creationId xmlns:a16="http://schemas.microsoft.com/office/drawing/2014/main" id="{1EDBA7AB-C2CB-D851-29ED-063A4B63576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317213">
            <a:off x="9423282" y="5374021"/>
            <a:ext cx="889235" cy="663398"/>
          </a:xfrm>
          <a:prstGeom prst="rect">
            <a:avLst/>
          </a:prstGeom>
        </p:spPr>
      </p:pic>
      <p:grpSp>
        <p:nvGrpSpPr>
          <p:cNvPr id="13" name="Group 12">
            <a:extLst>
              <a:ext uri="{FF2B5EF4-FFF2-40B4-BE49-F238E27FC236}">
                <a16:creationId xmlns:a16="http://schemas.microsoft.com/office/drawing/2014/main" id="{C208134D-C69E-41CA-A4D7-5E2526C970D5}"/>
              </a:ext>
            </a:extLst>
          </p:cNvPr>
          <p:cNvGrpSpPr/>
          <p:nvPr/>
        </p:nvGrpSpPr>
        <p:grpSpPr>
          <a:xfrm>
            <a:off x="2301858" y="-211783"/>
            <a:ext cx="6158706" cy="1896893"/>
            <a:chOff x="2496878" y="266093"/>
            <a:chExt cx="8518451" cy="1896893"/>
          </a:xfrm>
        </p:grpSpPr>
        <p:sp>
          <p:nvSpPr>
            <p:cNvPr id="14" name="Title 1">
              <a:extLst>
                <a:ext uri="{FF2B5EF4-FFF2-40B4-BE49-F238E27FC236}">
                  <a16:creationId xmlns:a16="http://schemas.microsoft.com/office/drawing/2014/main" id="{3BAD2B38-9BF3-48E5-9FD5-DB05FD32E01B}"/>
                </a:ext>
              </a:extLst>
            </p:cNvPr>
            <p:cNvSpPr txBox="1">
              <a:spLocks/>
            </p:cNvSpPr>
            <p:nvPr/>
          </p:nvSpPr>
          <p:spPr>
            <a:xfrm>
              <a:off x="2496878" y="266093"/>
              <a:ext cx="8518451" cy="1896893"/>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8000" b="1" dirty="0">
                  <a:ln w="254000">
                    <a:solidFill>
                      <a:schemeClr val="bg1"/>
                    </a:solidFill>
                    <a:prstDash val="solid"/>
                  </a:ln>
                  <a:solidFill>
                    <a:schemeClr val="bg1"/>
                  </a:solidFill>
                  <a:latin typeface="#9Slide05 SVNClementine" panose="020F0502020204030203" pitchFamily="34" charset="0"/>
                </a:rPr>
                <a:t>Truyền điện</a:t>
              </a:r>
              <a:endParaRPr lang="en-US" sz="8000" b="1" dirty="0">
                <a:ln w="254000">
                  <a:solidFill>
                    <a:schemeClr val="bg1"/>
                  </a:solidFill>
                  <a:prstDash val="solid"/>
                </a:ln>
                <a:solidFill>
                  <a:schemeClr val="bg1"/>
                </a:solidFill>
                <a:latin typeface="#9Slide05 SVNClementine" panose="020F0502020204030203" pitchFamily="34" charset="0"/>
              </a:endParaRPr>
            </a:p>
          </p:txBody>
        </p:sp>
        <p:sp>
          <p:nvSpPr>
            <p:cNvPr id="15" name="Title 1">
              <a:extLst>
                <a:ext uri="{FF2B5EF4-FFF2-40B4-BE49-F238E27FC236}">
                  <a16:creationId xmlns:a16="http://schemas.microsoft.com/office/drawing/2014/main" id="{2F9379F3-4E9E-40DD-9A33-0E4A5EF8B29B}"/>
                </a:ext>
              </a:extLst>
            </p:cNvPr>
            <p:cNvSpPr txBox="1">
              <a:spLocks/>
            </p:cNvSpPr>
            <p:nvPr/>
          </p:nvSpPr>
          <p:spPr>
            <a:xfrm>
              <a:off x="2552694" y="266093"/>
              <a:ext cx="8406819" cy="1896893"/>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8000" b="1" dirty="0">
                  <a:ln w="22225">
                    <a:solidFill>
                      <a:schemeClr val="tx1">
                        <a:lumMod val="95000"/>
                        <a:lumOff val="5000"/>
                      </a:scheme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latin typeface="#9Slide05 SVNClementine" panose="020F0502020204030203" pitchFamily="34" charset="0"/>
                </a:rPr>
                <a:t>Truyền điện</a:t>
              </a:r>
              <a:endParaRPr lang="en-US" sz="8000" b="1" dirty="0">
                <a:ln w="22225">
                  <a:solidFill>
                    <a:schemeClr val="tx1">
                      <a:lumMod val="95000"/>
                      <a:lumOff val="5000"/>
                    </a:scheme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latin typeface="#9Slide05 SVNClementine" panose="020F0502020204030203" pitchFamily="34" charset="0"/>
              </a:endParaRPr>
            </a:p>
          </p:txBody>
        </p:sp>
      </p:grpSp>
      <p:pic>
        <p:nvPicPr>
          <p:cNvPr id="17" name="Picture 16"/>
          <p:cNvPicPr>
            <a:picLocks noChangeAspect="1"/>
          </p:cNvPicPr>
          <p:nvPr/>
        </p:nvPicPr>
        <p:blipFill rotWithShape="1">
          <a:blip r:embed="rId7">
            <a:extLst>
              <a:ext uri="{28A0092B-C50C-407E-A947-70E740481C1C}">
                <a14:useLocalDpi xmlns:a14="http://schemas.microsoft.com/office/drawing/2010/main" val="0"/>
              </a:ext>
            </a:extLst>
          </a:blip>
          <a:srcRect l="25669" t="-701" r="48775" b="68479"/>
          <a:stretch/>
        </p:blipFill>
        <p:spPr>
          <a:xfrm>
            <a:off x="2469290" y="4094231"/>
            <a:ext cx="2344245" cy="2955787"/>
          </a:xfrm>
          <a:prstGeom prst="rect">
            <a:avLst/>
          </a:prstGeom>
        </p:spPr>
      </p:pic>
      <p:pic>
        <p:nvPicPr>
          <p:cNvPr id="18" name="Picture 17"/>
          <p:cNvPicPr>
            <a:picLocks noChangeAspect="1"/>
          </p:cNvPicPr>
          <p:nvPr/>
        </p:nvPicPr>
        <p:blipFill rotWithShape="1">
          <a:blip r:embed="rId7">
            <a:extLst>
              <a:ext uri="{28A0092B-C50C-407E-A947-70E740481C1C}">
                <a14:useLocalDpi xmlns:a14="http://schemas.microsoft.com/office/drawing/2010/main" val="0"/>
              </a:ext>
            </a:extLst>
          </a:blip>
          <a:srcRect l="51578" t="-701" r="26110" b="68479"/>
          <a:stretch/>
        </p:blipFill>
        <p:spPr>
          <a:xfrm>
            <a:off x="531408" y="4052818"/>
            <a:ext cx="2075355" cy="2997200"/>
          </a:xfrm>
          <a:prstGeom prst="rect">
            <a:avLst/>
          </a:prstGeom>
        </p:spPr>
      </p:pic>
      <p:sp>
        <p:nvSpPr>
          <p:cNvPr id="20" name="Rectangle: Rounded Corners 6">
            <a:extLst>
              <a:ext uri="{FF2B5EF4-FFF2-40B4-BE49-F238E27FC236}">
                <a16:creationId xmlns:a16="http://schemas.microsoft.com/office/drawing/2014/main" id="{C4D63267-0065-4DF6-B5B4-D4A3E36F9DF0}"/>
              </a:ext>
            </a:extLst>
          </p:cNvPr>
          <p:cNvSpPr/>
          <p:nvPr/>
        </p:nvSpPr>
        <p:spPr>
          <a:xfrm>
            <a:off x="5335708" y="1172015"/>
            <a:ext cx="6543778" cy="5007574"/>
          </a:xfrm>
          <a:prstGeom prst="roundRect">
            <a:avLst>
              <a:gd name="adj" fmla="val 13348"/>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958521" y="632613"/>
            <a:ext cx="5911423" cy="1569660"/>
          </a:xfrm>
          <a:prstGeom prst="rect">
            <a:avLst/>
          </a:prstGeom>
        </p:spPr>
        <p:txBody>
          <a:bodyPr wrap="square">
            <a:spAutoFit/>
          </a:bodyPr>
          <a:lstStyle/>
          <a:p>
            <a:pPr algn="ctr"/>
            <a:r>
              <a:rPr lang="vi-VN" sz="9600" b="1" spc="50" dirty="0">
                <a:ln w="9525" cmpd="sng">
                  <a:solidFill>
                    <a:srgbClr val="002060"/>
                  </a:solidFill>
                  <a:prstDash val="solid"/>
                </a:ln>
                <a:solidFill>
                  <a:srgbClr val="FFFF00"/>
                </a:solidFill>
                <a:effectLst>
                  <a:glow rad="38100">
                    <a:schemeClr val="accent1">
                      <a:alpha val="40000"/>
                    </a:schemeClr>
                  </a:glow>
                </a:effectLst>
                <a:latin typeface="#9Slide05 Phobia" panose="02000506000000020003" pitchFamily="2" charset="-93"/>
              </a:rPr>
              <a:t>Luật chơi</a:t>
            </a:r>
          </a:p>
        </p:txBody>
      </p:sp>
      <p:sp>
        <p:nvSpPr>
          <p:cNvPr id="22" name="TextBox 21"/>
          <p:cNvSpPr txBox="1"/>
          <p:nvPr/>
        </p:nvSpPr>
        <p:spPr>
          <a:xfrm>
            <a:off x="5948979" y="2077335"/>
            <a:ext cx="5590749" cy="3970318"/>
          </a:xfrm>
          <a:prstGeom prst="rect">
            <a:avLst/>
          </a:prstGeom>
          <a:noFill/>
        </p:spPr>
        <p:txBody>
          <a:bodyPr wrap="square" rtlCol="0">
            <a:spAutoFit/>
          </a:bodyPr>
          <a:lstStyle/>
          <a:p>
            <a:r>
              <a:rPr lang="vi-VN" sz="2800" dirty="0">
                <a:latin typeface="Calibri" panose="020F0502020204030204" pitchFamily="34" charset="0"/>
                <a:cs typeface="Calibri" panose="020F0502020204030204" pitchFamily="34" charset="0"/>
              </a:rPr>
              <a:t>Lớp chia thành 2 nhóm chơi thực hiện hai lượt chơi:</a:t>
            </a:r>
          </a:p>
          <a:p>
            <a:r>
              <a:rPr lang="vi-VN" sz="2800" dirty="0">
                <a:latin typeface="Calibri" panose="020F0502020204030204" pitchFamily="34" charset="0"/>
                <a:cs typeface="Calibri" panose="020F0502020204030204" pitchFamily="34" charset="0"/>
              </a:rPr>
              <a:t>+ </a:t>
            </a:r>
            <a:r>
              <a:rPr lang="vi-VN" sz="2800" i="1" dirty="0">
                <a:latin typeface="Calibri" panose="020F0502020204030204" pitchFamily="34" charset="0"/>
                <a:cs typeface="Calibri" panose="020F0502020204030204" pitchFamily="34" charset="0"/>
              </a:rPr>
              <a:t>Lượt 1: Lần lượt đưa ra từ có hai tiếng cùng bắt đầu bằng chữ </a:t>
            </a:r>
            <a:r>
              <a:rPr lang="vi-VN" sz="2800" i="1" dirty="0">
                <a:solidFill>
                  <a:srgbClr val="FF0000"/>
                </a:solidFill>
                <a:latin typeface="Calibri" panose="020F0502020204030204" pitchFamily="34" charset="0"/>
                <a:cs typeface="Calibri" panose="020F0502020204030204" pitchFamily="34" charset="0"/>
              </a:rPr>
              <a:t>ch</a:t>
            </a:r>
            <a:r>
              <a:rPr lang="vi-VN" sz="2800" i="1" dirty="0">
                <a:latin typeface="Calibri" panose="020F0502020204030204" pitchFamily="34" charset="0"/>
                <a:cs typeface="Calibri" panose="020F0502020204030204" pitchFamily="34" charset="0"/>
              </a:rPr>
              <a:t> hoặc </a:t>
            </a:r>
            <a:r>
              <a:rPr lang="vi-VN" sz="2800" i="1" dirty="0">
                <a:solidFill>
                  <a:srgbClr val="FF0000"/>
                </a:solidFill>
                <a:latin typeface="Calibri" panose="020F0502020204030204" pitchFamily="34" charset="0"/>
                <a:cs typeface="Calibri" panose="020F0502020204030204" pitchFamily="34" charset="0"/>
              </a:rPr>
              <a:t>tr.</a:t>
            </a:r>
          </a:p>
          <a:p>
            <a:r>
              <a:rPr lang="vi-VN" sz="2800" i="1" dirty="0">
                <a:latin typeface="Calibri" panose="020F0502020204030204" pitchFamily="34" charset="0"/>
                <a:cs typeface="Calibri" panose="020F0502020204030204" pitchFamily="34" charset="0"/>
              </a:rPr>
              <a:t>+ Lượt 2: Lần lượt đưa ra từ có chứa </a:t>
            </a:r>
            <a:r>
              <a:rPr lang="vi-VN" sz="2800" i="1" dirty="0">
                <a:solidFill>
                  <a:srgbClr val="FF0000"/>
                </a:solidFill>
                <a:latin typeface="Calibri" panose="020F0502020204030204" pitchFamily="34" charset="0"/>
                <a:cs typeface="Calibri" panose="020F0502020204030204" pitchFamily="34" charset="0"/>
              </a:rPr>
              <a:t>thanh hỏi </a:t>
            </a:r>
            <a:r>
              <a:rPr lang="vi-VN" sz="2800" i="1" dirty="0">
                <a:latin typeface="Calibri" panose="020F0502020204030204" pitchFamily="34" charset="0"/>
                <a:cs typeface="Calibri" panose="020F0502020204030204" pitchFamily="34" charset="0"/>
              </a:rPr>
              <a:t>hoặc </a:t>
            </a:r>
            <a:r>
              <a:rPr lang="vi-VN" sz="2800" i="1" dirty="0">
                <a:solidFill>
                  <a:srgbClr val="FF0000"/>
                </a:solidFill>
                <a:latin typeface="Calibri" panose="020F0502020204030204" pitchFamily="34" charset="0"/>
                <a:cs typeface="Calibri" panose="020F0502020204030204" pitchFamily="34" charset="0"/>
              </a:rPr>
              <a:t>thanh ngã</a:t>
            </a:r>
            <a:r>
              <a:rPr lang="vi-VN" sz="2800" i="1" dirty="0">
                <a:latin typeface="Calibri" panose="020F0502020204030204" pitchFamily="34" charset="0"/>
                <a:cs typeface="Calibri" panose="020F0502020204030204" pitchFamily="34" charset="0"/>
              </a:rPr>
              <a:t>.</a:t>
            </a:r>
          </a:p>
          <a:p>
            <a:r>
              <a:rPr lang="vi-VN" sz="2800" i="1" dirty="0">
                <a:latin typeface="Calibri" panose="020F0502020204030204" pitchFamily="34" charset="0"/>
                <a:cs typeface="Calibri" panose="020F0502020204030204" pitchFamily="34" charset="0"/>
              </a:rPr>
              <a:t>Nhóm nào trả lời được nhiều từ hơn sẽ chiến thắng.</a:t>
            </a:r>
          </a:p>
        </p:txBody>
      </p:sp>
    </p:spTree>
    <p:extLst>
      <p:ext uri="{BB962C8B-B14F-4D97-AF65-F5344CB8AC3E}">
        <p14:creationId xmlns:p14="http://schemas.microsoft.com/office/powerpoint/2010/main" val="10222502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2" name="Picture 11" descr="A picture containing text, vector graphics, clipart&#10;&#10;Description automatically generated">
            <a:extLst>
              <a:ext uri="{FF2B5EF4-FFF2-40B4-BE49-F238E27FC236}">
                <a16:creationId xmlns:a16="http://schemas.microsoft.com/office/drawing/2014/main" id="{1EDBA7AB-C2CB-D851-29ED-063A4B63576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317213">
            <a:off x="9423282" y="5374021"/>
            <a:ext cx="889235" cy="663398"/>
          </a:xfrm>
          <a:prstGeom prst="rect">
            <a:avLst/>
          </a:prstGeom>
        </p:spPr>
      </p:pic>
      <p:sp>
        <p:nvSpPr>
          <p:cNvPr id="13" name="Rectangle: Rounded Corners 3">
            <a:extLst>
              <a:ext uri="{FF2B5EF4-FFF2-40B4-BE49-F238E27FC236}">
                <a16:creationId xmlns:a16="http://schemas.microsoft.com/office/drawing/2014/main" id="{E300EA5E-3059-43C4-B342-3810E2700E80}"/>
              </a:ext>
            </a:extLst>
          </p:cNvPr>
          <p:cNvSpPr/>
          <p:nvPr/>
        </p:nvSpPr>
        <p:spPr>
          <a:xfrm>
            <a:off x="1210448" y="372971"/>
            <a:ext cx="10264878" cy="1236374"/>
          </a:xfrm>
          <a:prstGeom prst="roundRect">
            <a:avLst/>
          </a:prstGeom>
          <a:solidFill>
            <a:srgbClr val="FFFFFF">
              <a:alpha val="89804"/>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Butterfly Cute Green - Free vector graphic on Pixabay">
            <a:extLst>
              <a:ext uri="{FF2B5EF4-FFF2-40B4-BE49-F238E27FC236}">
                <a16:creationId xmlns:a16="http://schemas.microsoft.com/office/drawing/2014/main" id="{DBD032DB-CBD8-4742-891E-4EBB637312B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133060" y="20808"/>
            <a:ext cx="684531" cy="71845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appy Sun And Cloud | Dessin enfantin, Soleil, Dessin enfant">
            <a:extLst>
              <a:ext uri="{FF2B5EF4-FFF2-40B4-BE49-F238E27FC236}">
                <a16:creationId xmlns:a16="http://schemas.microsoft.com/office/drawing/2014/main" id="{0ECBF487-33DD-4D5F-9616-562B1CEE9057}"/>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0" y="0"/>
            <a:ext cx="1662550" cy="123033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2687627" y="544629"/>
            <a:ext cx="9504373" cy="769441"/>
          </a:xfrm>
          <a:prstGeom prst="rect">
            <a:avLst/>
          </a:prstGeom>
          <a:noFill/>
        </p:spPr>
        <p:txBody>
          <a:bodyPr wrap="square" rtlCol="0">
            <a:spAutoFit/>
          </a:bodyPr>
          <a:lstStyle/>
          <a:p>
            <a:pPr algn="just"/>
            <a:r>
              <a:rPr lang="vi-VN" sz="4400" dirty="0">
                <a:solidFill>
                  <a:srgbClr val="002060"/>
                </a:solidFill>
              </a:rPr>
              <a:t>Em hãy tìm 3 – 4 từ ngữ:</a:t>
            </a:r>
          </a:p>
        </p:txBody>
      </p:sp>
      <p:pic>
        <p:nvPicPr>
          <p:cNvPr id="35" name="âm thanh trả lời đúng">
            <a:hlinkClick r:id="" action="ppaction://media"/>
          </p:cNvPr>
          <p:cNvPicPr>
            <a:picLocks noChangeAspect="1"/>
          </p:cNvPicPr>
          <p:nvPr>
            <a:audioFile r:link="rId1"/>
            <p:extLst>
              <p:ext uri="{DAA4B4D4-6D71-4841-9C94-3DE7FCFB9230}">
                <p14:media xmlns:p14="http://schemas.microsoft.com/office/powerpoint/2010/main" r:embed="rId2">
                  <p14:trim end="4413.8333"/>
                </p14:media>
              </p:ext>
            </p:extLst>
          </p:nvPr>
        </p:nvPicPr>
        <p:blipFill>
          <a:blip r:embed="rId9"/>
          <a:stretch>
            <a:fillRect/>
          </a:stretch>
        </p:blipFill>
        <p:spPr>
          <a:xfrm>
            <a:off x="11037441" y="5934808"/>
            <a:ext cx="609600" cy="391247"/>
          </a:xfrm>
          <a:prstGeom prst="rect">
            <a:avLst/>
          </a:prstGeom>
        </p:spPr>
      </p:pic>
      <p:grpSp>
        <p:nvGrpSpPr>
          <p:cNvPr id="28" name="Group 27"/>
          <p:cNvGrpSpPr/>
          <p:nvPr/>
        </p:nvGrpSpPr>
        <p:grpSpPr>
          <a:xfrm>
            <a:off x="310876" y="2247957"/>
            <a:ext cx="5431556" cy="3881138"/>
            <a:chOff x="1594337" y="1602154"/>
            <a:chExt cx="9003323" cy="3477846"/>
          </a:xfrm>
        </p:grpSpPr>
        <p:sp>
          <p:nvSpPr>
            <p:cNvPr id="29" name="Rounded Rectangle 28"/>
            <p:cNvSpPr/>
            <p:nvPr/>
          </p:nvSpPr>
          <p:spPr>
            <a:xfrm>
              <a:off x="1594337" y="1602154"/>
              <a:ext cx="9003323" cy="347784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Rounded Rectangle 31"/>
            <p:cNvSpPr/>
            <p:nvPr/>
          </p:nvSpPr>
          <p:spPr>
            <a:xfrm>
              <a:off x="1825851" y="1733931"/>
              <a:ext cx="8540294" cy="31757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4800" dirty="0">
                <a:solidFill>
                  <a:schemeClr val="tx1"/>
                </a:solidFill>
                <a:cs typeface="Calibri" panose="020F0502020204030204" pitchFamily="34" charset="0"/>
              </a:endParaRPr>
            </a:p>
            <a:p>
              <a:pPr algn="just"/>
              <a:endParaRPr lang="vi-VN" sz="4800" dirty="0">
                <a:solidFill>
                  <a:schemeClr val="tx1"/>
                </a:solidFill>
                <a:cs typeface="Calibri" panose="020F0502020204030204" pitchFamily="34" charset="0"/>
              </a:endParaRPr>
            </a:p>
            <a:p>
              <a:pPr algn="just"/>
              <a:endParaRPr lang="vi-VN" sz="3000" dirty="0">
                <a:solidFill>
                  <a:schemeClr val="tx1"/>
                </a:solidFill>
                <a:cs typeface="Calibri" panose="020F0502020204030204" pitchFamily="34" charset="0"/>
              </a:endParaRPr>
            </a:p>
          </p:txBody>
        </p:sp>
      </p:grpSp>
      <p:sp>
        <p:nvSpPr>
          <p:cNvPr id="36" name="Rectangle: Rounded Corners 3">
            <a:extLst>
              <a:ext uri="{FF2B5EF4-FFF2-40B4-BE49-F238E27FC236}">
                <a16:creationId xmlns:a16="http://schemas.microsoft.com/office/drawing/2014/main" id="{E300EA5E-3059-43C4-B342-3810E2700E80}"/>
              </a:ext>
            </a:extLst>
          </p:cNvPr>
          <p:cNvSpPr/>
          <p:nvPr/>
        </p:nvSpPr>
        <p:spPr>
          <a:xfrm>
            <a:off x="438184" y="2204922"/>
            <a:ext cx="5291887" cy="839977"/>
          </a:xfrm>
          <a:prstGeom prst="roundRect">
            <a:avLst/>
          </a:prstGeom>
          <a:solidFill>
            <a:srgbClr val="FFFFFF">
              <a:alpha val="89804"/>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438184" y="2331691"/>
            <a:ext cx="5234413" cy="523220"/>
          </a:xfrm>
          <a:prstGeom prst="rect">
            <a:avLst/>
          </a:prstGeom>
          <a:noFill/>
        </p:spPr>
        <p:txBody>
          <a:bodyPr wrap="square" rtlCol="0">
            <a:spAutoFit/>
          </a:bodyPr>
          <a:lstStyle/>
          <a:p>
            <a:pPr algn="just"/>
            <a:r>
              <a:rPr lang="vi-VN" sz="2800" i="1" dirty="0"/>
              <a:t>Có hai tiếng cùng bắt đầu bằng:</a:t>
            </a:r>
          </a:p>
        </p:txBody>
      </p:sp>
      <p:sp>
        <p:nvSpPr>
          <p:cNvPr id="38" name="TextBox 37"/>
          <p:cNvSpPr txBox="1"/>
          <p:nvPr/>
        </p:nvSpPr>
        <p:spPr>
          <a:xfrm>
            <a:off x="409447" y="3371425"/>
            <a:ext cx="1949705" cy="523220"/>
          </a:xfrm>
          <a:prstGeom prst="rect">
            <a:avLst/>
          </a:prstGeom>
          <a:noFill/>
        </p:spPr>
        <p:txBody>
          <a:bodyPr wrap="square" rtlCol="0">
            <a:spAutoFit/>
          </a:bodyPr>
          <a:lstStyle/>
          <a:p>
            <a:pPr marL="514350" indent="-514350" algn="just">
              <a:buFont typeface="Wingdings" panose="05000000000000000000" pitchFamily="2" charset="2"/>
              <a:buChar char="q"/>
            </a:pPr>
            <a:r>
              <a:rPr lang="vi-VN" sz="2800" i="1" dirty="0"/>
              <a:t>Chữ </a:t>
            </a:r>
            <a:r>
              <a:rPr lang="vi-VN" sz="2800" i="1" dirty="0">
                <a:solidFill>
                  <a:srgbClr val="FF0000"/>
                </a:solidFill>
              </a:rPr>
              <a:t>ch</a:t>
            </a:r>
            <a:r>
              <a:rPr lang="vi-VN" sz="2800" i="1" dirty="0"/>
              <a:t> </a:t>
            </a:r>
          </a:p>
        </p:txBody>
      </p:sp>
      <p:sp>
        <p:nvSpPr>
          <p:cNvPr id="39" name="TextBox 38"/>
          <p:cNvSpPr txBox="1"/>
          <p:nvPr/>
        </p:nvSpPr>
        <p:spPr>
          <a:xfrm>
            <a:off x="380711" y="4583751"/>
            <a:ext cx="1949705" cy="523220"/>
          </a:xfrm>
          <a:prstGeom prst="rect">
            <a:avLst/>
          </a:prstGeom>
          <a:noFill/>
        </p:spPr>
        <p:txBody>
          <a:bodyPr wrap="square" rtlCol="0">
            <a:spAutoFit/>
          </a:bodyPr>
          <a:lstStyle/>
          <a:p>
            <a:pPr marL="514350" indent="-514350" algn="just">
              <a:buFont typeface="Wingdings" panose="05000000000000000000" pitchFamily="2" charset="2"/>
              <a:buChar char="q"/>
            </a:pPr>
            <a:r>
              <a:rPr lang="vi-VN" sz="2800" i="1" dirty="0"/>
              <a:t>Chữ </a:t>
            </a:r>
            <a:r>
              <a:rPr lang="vi-VN" sz="2800" i="1" dirty="0">
                <a:solidFill>
                  <a:srgbClr val="FF0000"/>
                </a:solidFill>
              </a:rPr>
              <a:t>tr</a:t>
            </a:r>
            <a:r>
              <a:rPr lang="vi-VN" sz="2800" i="1" dirty="0"/>
              <a:t> </a:t>
            </a:r>
          </a:p>
        </p:txBody>
      </p:sp>
      <p:sp>
        <p:nvSpPr>
          <p:cNvPr id="41" name="Rectangle: Rounded Corners 29">
            <a:extLst>
              <a:ext uri="{FF2B5EF4-FFF2-40B4-BE49-F238E27FC236}">
                <a16:creationId xmlns:a16="http://schemas.microsoft.com/office/drawing/2014/main" id="{2FDBFA99-7EA1-C397-9F2B-099575F7D661}"/>
              </a:ext>
            </a:extLst>
          </p:cNvPr>
          <p:cNvSpPr/>
          <p:nvPr/>
        </p:nvSpPr>
        <p:spPr>
          <a:xfrm>
            <a:off x="2498821" y="3210674"/>
            <a:ext cx="3041877" cy="844722"/>
          </a:xfrm>
          <a:custGeom>
            <a:avLst/>
            <a:gdLst>
              <a:gd name="connsiteX0" fmla="*/ 0 w 3041877"/>
              <a:gd name="connsiteY0" fmla="*/ 190865 h 844722"/>
              <a:gd name="connsiteX1" fmla="*/ 190865 w 3041877"/>
              <a:gd name="connsiteY1" fmla="*/ 0 h 844722"/>
              <a:gd name="connsiteX2" fmla="*/ 909105 w 3041877"/>
              <a:gd name="connsiteY2" fmla="*/ 0 h 844722"/>
              <a:gd name="connsiteX3" fmla="*/ 1520939 w 3041877"/>
              <a:gd name="connsiteY3" fmla="*/ 0 h 844722"/>
              <a:gd name="connsiteX4" fmla="*/ 2239178 w 3041877"/>
              <a:gd name="connsiteY4" fmla="*/ 0 h 844722"/>
              <a:gd name="connsiteX5" fmla="*/ 2851012 w 3041877"/>
              <a:gd name="connsiteY5" fmla="*/ 0 h 844722"/>
              <a:gd name="connsiteX6" fmla="*/ 3041877 w 3041877"/>
              <a:gd name="connsiteY6" fmla="*/ 190865 h 844722"/>
              <a:gd name="connsiteX7" fmla="*/ 3041877 w 3041877"/>
              <a:gd name="connsiteY7" fmla="*/ 653857 h 844722"/>
              <a:gd name="connsiteX8" fmla="*/ 2851012 w 3041877"/>
              <a:gd name="connsiteY8" fmla="*/ 844722 h 844722"/>
              <a:gd name="connsiteX9" fmla="*/ 2159374 w 3041877"/>
              <a:gd name="connsiteY9" fmla="*/ 844722 h 844722"/>
              <a:gd name="connsiteX10" fmla="*/ 1574141 w 3041877"/>
              <a:gd name="connsiteY10" fmla="*/ 844722 h 844722"/>
              <a:gd name="connsiteX11" fmla="*/ 962308 w 3041877"/>
              <a:gd name="connsiteY11" fmla="*/ 844722 h 844722"/>
              <a:gd name="connsiteX12" fmla="*/ 190865 w 3041877"/>
              <a:gd name="connsiteY12" fmla="*/ 844722 h 844722"/>
              <a:gd name="connsiteX13" fmla="*/ 0 w 3041877"/>
              <a:gd name="connsiteY13" fmla="*/ 653857 h 844722"/>
              <a:gd name="connsiteX14" fmla="*/ 0 w 3041877"/>
              <a:gd name="connsiteY14" fmla="*/ 190865 h 84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41877" h="844722" fill="none" extrusionOk="0">
                <a:moveTo>
                  <a:pt x="0" y="190865"/>
                </a:moveTo>
                <a:cubicBezTo>
                  <a:pt x="4076" y="82869"/>
                  <a:pt x="92907" y="10572"/>
                  <a:pt x="190865" y="0"/>
                </a:cubicBezTo>
                <a:cubicBezTo>
                  <a:pt x="359546" y="3252"/>
                  <a:pt x="572997" y="22991"/>
                  <a:pt x="909105" y="0"/>
                </a:cubicBezTo>
                <a:cubicBezTo>
                  <a:pt x="1245213" y="-22991"/>
                  <a:pt x="1345048" y="18146"/>
                  <a:pt x="1520939" y="0"/>
                </a:cubicBezTo>
                <a:cubicBezTo>
                  <a:pt x="1696830" y="-18146"/>
                  <a:pt x="2085971" y="2349"/>
                  <a:pt x="2239178" y="0"/>
                </a:cubicBezTo>
                <a:cubicBezTo>
                  <a:pt x="2392385" y="-2349"/>
                  <a:pt x="2675450" y="23965"/>
                  <a:pt x="2851012" y="0"/>
                </a:cubicBezTo>
                <a:cubicBezTo>
                  <a:pt x="2947088" y="-4396"/>
                  <a:pt x="3061967" y="89894"/>
                  <a:pt x="3041877" y="190865"/>
                </a:cubicBezTo>
                <a:cubicBezTo>
                  <a:pt x="3029570" y="285035"/>
                  <a:pt x="3031622" y="450772"/>
                  <a:pt x="3041877" y="653857"/>
                </a:cubicBezTo>
                <a:cubicBezTo>
                  <a:pt x="3034763" y="758645"/>
                  <a:pt x="2948846" y="862998"/>
                  <a:pt x="2851012" y="844722"/>
                </a:cubicBezTo>
                <a:cubicBezTo>
                  <a:pt x="2621059" y="829864"/>
                  <a:pt x="2345001" y="847295"/>
                  <a:pt x="2159374" y="844722"/>
                </a:cubicBezTo>
                <a:cubicBezTo>
                  <a:pt x="1973747" y="842149"/>
                  <a:pt x="1796907" y="871095"/>
                  <a:pt x="1574141" y="844722"/>
                </a:cubicBezTo>
                <a:cubicBezTo>
                  <a:pt x="1351375" y="818349"/>
                  <a:pt x="1110102" y="861227"/>
                  <a:pt x="962308" y="844722"/>
                </a:cubicBezTo>
                <a:cubicBezTo>
                  <a:pt x="814514" y="828217"/>
                  <a:pt x="420396" y="810326"/>
                  <a:pt x="190865" y="844722"/>
                </a:cubicBezTo>
                <a:cubicBezTo>
                  <a:pt x="86948" y="860794"/>
                  <a:pt x="6605" y="772966"/>
                  <a:pt x="0" y="653857"/>
                </a:cubicBezTo>
                <a:cubicBezTo>
                  <a:pt x="4277" y="529295"/>
                  <a:pt x="-21951" y="410796"/>
                  <a:pt x="0" y="190865"/>
                </a:cubicBezTo>
                <a:close/>
              </a:path>
              <a:path w="3041877" h="844722" stroke="0" extrusionOk="0">
                <a:moveTo>
                  <a:pt x="0" y="190865"/>
                </a:moveTo>
                <a:cubicBezTo>
                  <a:pt x="-16090" y="102340"/>
                  <a:pt x="86885" y="6057"/>
                  <a:pt x="190865" y="0"/>
                </a:cubicBezTo>
                <a:cubicBezTo>
                  <a:pt x="493832" y="-26839"/>
                  <a:pt x="614729" y="-2556"/>
                  <a:pt x="802699" y="0"/>
                </a:cubicBezTo>
                <a:cubicBezTo>
                  <a:pt x="990669" y="2556"/>
                  <a:pt x="1248072" y="1746"/>
                  <a:pt x="1441134" y="0"/>
                </a:cubicBezTo>
                <a:cubicBezTo>
                  <a:pt x="1634196" y="-1746"/>
                  <a:pt x="1844332" y="4236"/>
                  <a:pt x="2026366" y="0"/>
                </a:cubicBezTo>
                <a:cubicBezTo>
                  <a:pt x="2208400" y="-4236"/>
                  <a:pt x="2442095" y="17330"/>
                  <a:pt x="2851012" y="0"/>
                </a:cubicBezTo>
                <a:cubicBezTo>
                  <a:pt x="2945414" y="8976"/>
                  <a:pt x="3053091" y="88272"/>
                  <a:pt x="3041877" y="190865"/>
                </a:cubicBezTo>
                <a:cubicBezTo>
                  <a:pt x="3054182" y="392815"/>
                  <a:pt x="3061413" y="492702"/>
                  <a:pt x="3041877" y="653857"/>
                </a:cubicBezTo>
                <a:cubicBezTo>
                  <a:pt x="3033014" y="771332"/>
                  <a:pt x="2954529" y="849993"/>
                  <a:pt x="2851012" y="844722"/>
                </a:cubicBezTo>
                <a:cubicBezTo>
                  <a:pt x="2649024" y="859104"/>
                  <a:pt x="2426132" y="832297"/>
                  <a:pt x="2185975" y="844722"/>
                </a:cubicBezTo>
                <a:cubicBezTo>
                  <a:pt x="1945818" y="857147"/>
                  <a:pt x="1861415" y="871882"/>
                  <a:pt x="1574141" y="844722"/>
                </a:cubicBezTo>
                <a:cubicBezTo>
                  <a:pt x="1286867" y="817562"/>
                  <a:pt x="1143391" y="816303"/>
                  <a:pt x="935706" y="844722"/>
                </a:cubicBezTo>
                <a:cubicBezTo>
                  <a:pt x="728021" y="873141"/>
                  <a:pt x="438930" y="810231"/>
                  <a:pt x="190865" y="844722"/>
                </a:cubicBezTo>
                <a:cubicBezTo>
                  <a:pt x="100321" y="836455"/>
                  <a:pt x="-4663" y="737689"/>
                  <a:pt x="0" y="653857"/>
                </a:cubicBezTo>
                <a:cubicBezTo>
                  <a:pt x="15449" y="474771"/>
                  <a:pt x="-5188" y="396534"/>
                  <a:pt x="0" y="190865"/>
                </a:cubicBezTo>
                <a:close/>
              </a:path>
            </a:pathLst>
          </a:custGeom>
          <a:solidFill>
            <a:schemeClr val="bg1"/>
          </a:solidFill>
          <a:ln w="38100">
            <a:solidFill>
              <a:srgbClr val="002060"/>
            </a:solidFill>
            <a:extLst>
              <a:ext uri="{C807C97D-BFC1-408E-A445-0C87EB9F89A2}">
                <ask:lineSketchStyleProps xmlns:ask="http://schemas.microsoft.com/office/drawing/2018/sketchyshape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2060"/>
                </a:solidFill>
              </a:rPr>
              <a:t>Ví dụ: </a:t>
            </a:r>
            <a:r>
              <a:rPr lang="vi-VN" sz="2800" dirty="0">
                <a:solidFill>
                  <a:srgbClr val="FF0000"/>
                </a:solidFill>
              </a:rPr>
              <a:t>ch</a:t>
            </a:r>
            <a:r>
              <a:rPr lang="vi-VN" sz="2800" dirty="0">
                <a:solidFill>
                  <a:srgbClr val="002060"/>
                </a:solidFill>
              </a:rPr>
              <a:t>ăm </a:t>
            </a:r>
            <a:r>
              <a:rPr lang="vi-VN" sz="2800" dirty="0">
                <a:solidFill>
                  <a:srgbClr val="FF0000"/>
                </a:solidFill>
              </a:rPr>
              <a:t>ch</a:t>
            </a:r>
            <a:r>
              <a:rPr lang="vi-VN" sz="2800" dirty="0">
                <a:solidFill>
                  <a:srgbClr val="002060"/>
                </a:solidFill>
              </a:rPr>
              <a:t>ỉ</a:t>
            </a:r>
            <a:endParaRPr lang="en-US" sz="2800" dirty="0">
              <a:solidFill>
                <a:srgbClr val="002060"/>
              </a:solidFill>
            </a:endParaRPr>
          </a:p>
        </p:txBody>
      </p:sp>
      <p:sp>
        <p:nvSpPr>
          <p:cNvPr id="43" name="Rectangle: Rounded Corners 29">
            <a:extLst>
              <a:ext uri="{FF2B5EF4-FFF2-40B4-BE49-F238E27FC236}">
                <a16:creationId xmlns:a16="http://schemas.microsoft.com/office/drawing/2014/main" id="{2FDBFA99-7EA1-C397-9F2B-099575F7D661}"/>
              </a:ext>
            </a:extLst>
          </p:cNvPr>
          <p:cNvSpPr/>
          <p:nvPr/>
        </p:nvSpPr>
        <p:spPr>
          <a:xfrm>
            <a:off x="2498820" y="4341983"/>
            <a:ext cx="3041877" cy="844722"/>
          </a:xfrm>
          <a:custGeom>
            <a:avLst/>
            <a:gdLst>
              <a:gd name="connsiteX0" fmla="*/ 0 w 3041877"/>
              <a:gd name="connsiteY0" fmla="*/ 190865 h 844722"/>
              <a:gd name="connsiteX1" fmla="*/ 190865 w 3041877"/>
              <a:gd name="connsiteY1" fmla="*/ 0 h 844722"/>
              <a:gd name="connsiteX2" fmla="*/ 909105 w 3041877"/>
              <a:gd name="connsiteY2" fmla="*/ 0 h 844722"/>
              <a:gd name="connsiteX3" fmla="*/ 1520939 w 3041877"/>
              <a:gd name="connsiteY3" fmla="*/ 0 h 844722"/>
              <a:gd name="connsiteX4" fmla="*/ 2239178 w 3041877"/>
              <a:gd name="connsiteY4" fmla="*/ 0 h 844722"/>
              <a:gd name="connsiteX5" fmla="*/ 2851012 w 3041877"/>
              <a:gd name="connsiteY5" fmla="*/ 0 h 844722"/>
              <a:gd name="connsiteX6" fmla="*/ 3041877 w 3041877"/>
              <a:gd name="connsiteY6" fmla="*/ 190865 h 844722"/>
              <a:gd name="connsiteX7" fmla="*/ 3041877 w 3041877"/>
              <a:gd name="connsiteY7" fmla="*/ 653857 h 844722"/>
              <a:gd name="connsiteX8" fmla="*/ 2851012 w 3041877"/>
              <a:gd name="connsiteY8" fmla="*/ 844722 h 844722"/>
              <a:gd name="connsiteX9" fmla="*/ 2159374 w 3041877"/>
              <a:gd name="connsiteY9" fmla="*/ 844722 h 844722"/>
              <a:gd name="connsiteX10" fmla="*/ 1574141 w 3041877"/>
              <a:gd name="connsiteY10" fmla="*/ 844722 h 844722"/>
              <a:gd name="connsiteX11" fmla="*/ 962308 w 3041877"/>
              <a:gd name="connsiteY11" fmla="*/ 844722 h 844722"/>
              <a:gd name="connsiteX12" fmla="*/ 190865 w 3041877"/>
              <a:gd name="connsiteY12" fmla="*/ 844722 h 844722"/>
              <a:gd name="connsiteX13" fmla="*/ 0 w 3041877"/>
              <a:gd name="connsiteY13" fmla="*/ 653857 h 844722"/>
              <a:gd name="connsiteX14" fmla="*/ 0 w 3041877"/>
              <a:gd name="connsiteY14" fmla="*/ 190865 h 84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41877" h="844722" fill="none" extrusionOk="0">
                <a:moveTo>
                  <a:pt x="0" y="190865"/>
                </a:moveTo>
                <a:cubicBezTo>
                  <a:pt x="4076" y="82869"/>
                  <a:pt x="92907" y="10572"/>
                  <a:pt x="190865" y="0"/>
                </a:cubicBezTo>
                <a:cubicBezTo>
                  <a:pt x="359546" y="3252"/>
                  <a:pt x="572997" y="22991"/>
                  <a:pt x="909105" y="0"/>
                </a:cubicBezTo>
                <a:cubicBezTo>
                  <a:pt x="1245213" y="-22991"/>
                  <a:pt x="1345048" y="18146"/>
                  <a:pt x="1520939" y="0"/>
                </a:cubicBezTo>
                <a:cubicBezTo>
                  <a:pt x="1696830" y="-18146"/>
                  <a:pt x="2085971" y="2349"/>
                  <a:pt x="2239178" y="0"/>
                </a:cubicBezTo>
                <a:cubicBezTo>
                  <a:pt x="2392385" y="-2349"/>
                  <a:pt x="2675450" y="23965"/>
                  <a:pt x="2851012" y="0"/>
                </a:cubicBezTo>
                <a:cubicBezTo>
                  <a:pt x="2947088" y="-4396"/>
                  <a:pt x="3061967" y="89894"/>
                  <a:pt x="3041877" y="190865"/>
                </a:cubicBezTo>
                <a:cubicBezTo>
                  <a:pt x="3029570" y="285035"/>
                  <a:pt x="3031622" y="450772"/>
                  <a:pt x="3041877" y="653857"/>
                </a:cubicBezTo>
                <a:cubicBezTo>
                  <a:pt x="3034763" y="758645"/>
                  <a:pt x="2948846" y="862998"/>
                  <a:pt x="2851012" y="844722"/>
                </a:cubicBezTo>
                <a:cubicBezTo>
                  <a:pt x="2621059" y="829864"/>
                  <a:pt x="2345001" y="847295"/>
                  <a:pt x="2159374" y="844722"/>
                </a:cubicBezTo>
                <a:cubicBezTo>
                  <a:pt x="1973747" y="842149"/>
                  <a:pt x="1796907" y="871095"/>
                  <a:pt x="1574141" y="844722"/>
                </a:cubicBezTo>
                <a:cubicBezTo>
                  <a:pt x="1351375" y="818349"/>
                  <a:pt x="1110102" y="861227"/>
                  <a:pt x="962308" y="844722"/>
                </a:cubicBezTo>
                <a:cubicBezTo>
                  <a:pt x="814514" y="828217"/>
                  <a:pt x="420396" y="810326"/>
                  <a:pt x="190865" y="844722"/>
                </a:cubicBezTo>
                <a:cubicBezTo>
                  <a:pt x="86948" y="860794"/>
                  <a:pt x="6605" y="772966"/>
                  <a:pt x="0" y="653857"/>
                </a:cubicBezTo>
                <a:cubicBezTo>
                  <a:pt x="4277" y="529295"/>
                  <a:pt x="-21951" y="410796"/>
                  <a:pt x="0" y="190865"/>
                </a:cubicBezTo>
                <a:close/>
              </a:path>
              <a:path w="3041877" h="844722" stroke="0" extrusionOk="0">
                <a:moveTo>
                  <a:pt x="0" y="190865"/>
                </a:moveTo>
                <a:cubicBezTo>
                  <a:pt x="-16090" y="102340"/>
                  <a:pt x="86885" y="6057"/>
                  <a:pt x="190865" y="0"/>
                </a:cubicBezTo>
                <a:cubicBezTo>
                  <a:pt x="493832" y="-26839"/>
                  <a:pt x="614729" y="-2556"/>
                  <a:pt x="802699" y="0"/>
                </a:cubicBezTo>
                <a:cubicBezTo>
                  <a:pt x="990669" y="2556"/>
                  <a:pt x="1248072" y="1746"/>
                  <a:pt x="1441134" y="0"/>
                </a:cubicBezTo>
                <a:cubicBezTo>
                  <a:pt x="1634196" y="-1746"/>
                  <a:pt x="1844332" y="4236"/>
                  <a:pt x="2026366" y="0"/>
                </a:cubicBezTo>
                <a:cubicBezTo>
                  <a:pt x="2208400" y="-4236"/>
                  <a:pt x="2442095" y="17330"/>
                  <a:pt x="2851012" y="0"/>
                </a:cubicBezTo>
                <a:cubicBezTo>
                  <a:pt x="2945414" y="8976"/>
                  <a:pt x="3053091" y="88272"/>
                  <a:pt x="3041877" y="190865"/>
                </a:cubicBezTo>
                <a:cubicBezTo>
                  <a:pt x="3054182" y="392815"/>
                  <a:pt x="3061413" y="492702"/>
                  <a:pt x="3041877" y="653857"/>
                </a:cubicBezTo>
                <a:cubicBezTo>
                  <a:pt x="3033014" y="771332"/>
                  <a:pt x="2954529" y="849993"/>
                  <a:pt x="2851012" y="844722"/>
                </a:cubicBezTo>
                <a:cubicBezTo>
                  <a:pt x="2649024" y="859104"/>
                  <a:pt x="2426132" y="832297"/>
                  <a:pt x="2185975" y="844722"/>
                </a:cubicBezTo>
                <a:cubicBezTo>
                  <a:pt x="1945818" y="857147"/>
                  <a:pt x="1861415" y="871882"/>
                  <a:pt x="1574141" y="844722"/>
                </a:cubicBezTo>
                <a:cubicBezTo>
                  <a:pt x="1286867" y="817562"/>
                  <a:pt x="1143391" y="816303"/>
                  <a:pt x="935706" y="844722"/>
                </a:cubicBezTo>
                <a:cubicBezTo>
                  <a:pt x="728021" y="873141"/>
                  <a:pt x="438930" y="810231"/>
                  <a:pt x="190865" y="844722"/>
                </a:cubicBezTo>
                <a:cubicBezTo>
                  <a:pt x="100321" y="836455"/>
                  <a:pt x="-4663" y="737689"/>
                  <a:pt x="0" y="653857"/>
                </a:cubicBezTo>
                <a:cubicBezTo>
                  <a:pt x="15449" y="474771"/>
                  <a:pt x="-5188" y="396534"/>
                  <a:pt x="0" y="190865"/>
                </a:cubicBezTo>
                <a:close/>
              </a:path>
            </a:pathLst>
          </a:custGeom>
          <a:solidFill>
            <a:schemeClr val="bg1"/>
          </a:solidFill>
          <a:ln w="38100">
            <a:solidFill>
              <a:srgbClr val="002060"/>
            </a:solidFill>
            <a:extLst>
              <a:ext uri="{C807C97D-BFC1-408E-A445-0C87EB9F89A2}">
                <ask:lineSketchStyleProps xmlns:ask="http://schemas.microsoft.com/office/drawing/2018/sketchyshape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2060"/>
                </a:solidFill>
              </a:rPr>
              <a:t>Ví dụ: </a:t>
            </a:r>
            <a:r>
              <a:rPr lang="vi-VN" sz="2800" dirty="0">
                <a:solidFill>
                  <a:srgbClr val="FF0000"/>
                </a:solidFill>
              </a:rPr>
              <a:t>tr</a:t>
            </a:r>
            <a:r>
              <a:rPr lang="vi-VN" sz="2800" dirty="0">
                <a:solidFill>
                  <a:srgbClr val="002060"/>
                </a:solidFill>
              </a:rPr>
              <a:t>ồng</a:t>
            </a:r>
            <a:r>
              <a:rPr lang="vi-VN" sz="2800" dirty="0">
                <a:solidFill>
                  <a:srgbClr val="FF0000"/>
                </a:solidFill>
              </a:rPr>
              <a:t> tr</a:t>
            </a:r>
            <a:r>
              <a:rPr lang="vi-VN" sz="2800" dirty="0">
                <a:solidFill>
                  <a:srgbClr val="002060"/>
                </a:solidFill>
              </a:rPr>
              <a:t>ọt</a:t>
            </a:r>
            <a:endParaRPr lang="en-US" sz="2800" dirty="0">
              <a:solidFill>
                <a:srgbClr val="002060"/>
              </a:solidFill>
            </a:endParaRPr>
          </a:p>
        </p:txBody>
      </p:sp>
      <p:grpSp>
        <p:nvGrpSpPr>
          <p:cNvPr id="52" name="Group 51"/>
          <p:cNvGrpSpPr/>
          <p:nvPr/>
        </p:nvGrpSpPr>
        <p:grpSpPr>
          <a:xfrm>
            <a:off x="6069180" y="2298451"/>
            <a:ext cx="5976515" cy="3881138"/>
            <a:chOff x="1594337" y="1602154"/>
            <a:chExt cx="9003323" cy="3477846"/>
          </a:xfrm>
        </p:grpSpPr>
        <p:sp>
          <p:nvSpPr>
            <p:cNvPr id="53" name="Rounded Rectangle 52"/>
            <p:cNvSpPr/>
            <p:nvPr/>
          </p:nvSpPr>
          <p:spPr>
            <a:xfrm>
              <a:off x="1594337" y="1602154"/>
              <a:ext cx="9003323" cy="347784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4" name="Rounded Rectangle 53"/>
            <p:cNvSpPr/>
            <p:nvPr/>
          </p:nvSpPr>
          <p:spPr>
            <a:xfrm>
              <a:off x="1825851" y="1733931"/>
              <a:ext cx="8540294" cy="31757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4800" dirty="0">
                <a:solidFill>
                  <a:schemeClr val="tx1"/>
                </a:solidFill>
                <a:cs typeface="Calibri" panose="020F0502020204030204" pitchFamily="34" charset="0"/>
              </a:endParaRPr>
            </a:p>
            <a:p>
              <a:pPr algn="just"/>
              <a:endParaRPr lang="vi-VN" sz="4800" dirty="0">
                <a:solidFill>
                  <a:schemeClr val="tx1"/>
                </a:solidFill>
                <a:cs typeface="Calibri" panose="020F0502020204030204" pitchFamily="34" charset="0"/>
              </a:endParaRPr>
            </a:p>
            <a:p>
              <a:pPr algn="just"/>
              <a:endParaRPr lang="vi-VN" sz="3000" dirty="0">
                <a:solidFill>
                  <a:schemeClr val="tx1"/>
                </a:solidFill>
                <a:cs typeface="Calibri" panose="020F0502020204030204" pitchFamily="34" charset="0"/>
              </a:endParaRPr>
            </a:p>
          </p:txBody>
        </p:sp>
      </p:grpSp>
      <p:sp>
        <p:nvSpPr>
          <p:cNvPr id="55" name="Rectangle: Rounded Corners 3">
            <a:extLst>
              <a:ext uri="{FF2B5EF4-FFF2-40B4-BE49-F238E27FC236}">
                <a16:creationId xmlns:a16="http://schemas.microsoft.com/office/drawing/2014/main" id="{E300EA5E-3059-43C4-B342-3810E2700E80}"/>
              </a:ext>
            </a:extLst>
          </p:cNvPr>
          <p:cNvSpPr/>
          <p:nvPr/>
        </p:nvSpPr>
        <p:spPr>
          <a:xfrm>
            <a:off x="6342793" y="2205098"/>
            <a:ext cx="5291887" cy="839977"/>
          </a:xfrm>
          <a:prstGeom prst="roundRect">
            <a:avLst/>
          </a:prstGeom>
          <a:solidFill>
            <a:srgbClr val="FFFFFF">
              <a:alpha val="89804"/>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6342793" y="2331867"/>
            <a:ext cx="5234413" cy="523220"/>
          </a:xfrm>
          <a:prstGeom prst="rect">
            <a:avLst/>
          </a:prstGeom>
          <a:noFill/>
        </p:spPr>
        <p:txBody>
          <a:bodyPr wrap="square" rtlCol="0">
            <a:spAutoFit/>
          </a:bodyPr>
          <a:lstStyle/>
          <a:p>
            <a:pPr algn="ctr"/>
            <a:r>
              <a:rPr lang="vi-VN" sz="2800" i="1" dirty="0"/>
              <a:t>Chứa tiếng có:</a:t>
            </a:r>
          </a:p>
        </p:txBody>
      </p:sp>
      <p:sp>
        <p:nvSpPr>
          <p:cNvPr id="57" name="TextBox 56"/>
          <p:cNvSpPr txBox="1"/>
          <p:nvPr/>
        </p:nvSpPr>
        <p:spPr>
          <a:xfrm>
            <a:off x="6314056" y="3371601"/>
            <a:ext cx="2829944" cy="523220"/>
          </a:xfrm>
          <a:prstGeom prst="rect">
            <a:avLst/>
          </a:prstGeom>
          <a:noFill/>
        </p:spPr>
        <p:txBody>
          <a:bodyPr wrap="square" rtlCol="0">
            <a:spAutoFit/>
          </a:bodyPr>
          <a:lstStyle/>
          <a:p>
            <a:pPr marL="514350" indent="-514350" algn="just">
              <a:buFont typeface="Wingdings" panose="05000000000000000000" pitchFamily="2" charset="2"/>
              <a:buChar char="q"/>
            </a:pPr>
            <a:r>
              <a:rPr lang="vi-VN" sz="2800" i="1" dirty="0">
                <a:solidFill>
                  <a:srgbClr val="FF0000"/>
                </a:solidFill>
              </a:rPr>
              <a:t>Thanh hỏi </a:t>
            </a:r>
          </a:p>
        </p:txBody>
      </p:sp>
      <p:sp>
        <p:nvSpPr>
          <p:cNvPr id="58" name="TextBox 57"/>
          <p:cNvSpPr txBox="1"/>
          <p:nvPr/>
        </p:nvSpPr>
        <p:spPr>
          <a:xfrm>
            <a:off x="6285320" y="4583927"/>
            <a:ext cx="2413038" cy="523220"/>
          </a:xfrm>
          <a:prstGeom prst="rect">
            <a:avLst/>
          </a:prstGeom>
          <a:noFill/>
        </p:spPr>
        <p:txBody>
          <a:bodyPr wrap="square" rtlCol="0">
            <a:spAutoFit/>
          </a:bodyPr>
          <a:lstStyle/>
          <a:p>
            <a:pPr marL="514350" indent="-514350" algn="just">
              <a:buFont typeface="Wingdings" panose="05000000000000000000" pitchFamily="2" charset="2"/>
              <a:buChar char="q"/>
            </a:pPr>
            <a:r>
              <a:rPr lang="vi-VN" sz="2800" i="1" dirty="0">
                <a:solidFill>
                  <a:srgbClr val="FF0000"/>
                </a:solidFill>
              </a:rPr>
              <a:t>Thanh ngã</a:t>
            </a:r>
          </a:p>
        </p:txBody>
      </p:sp>
      <p:sp>
        <p:nvSpPr>
          <p:cNvPr id="59" name="Rectangle: Rounded Corners 29">
            <a:extLst>
              <a:ext uri="{FF2B5EF4-FFF2-40B4-BE49-F238E27FC236}">
                <a16:creationId xmlns:a16="http://schemas.microsoft.com/office/drawing/2014/main" id="{2FDBFA99-7EA1-C397-9F2B-099575F7D661}"/>
              </a:ext>
            </a:extLst>
          </p:cNvPr>
          <p:cNvSpPr/>
          <p:nvPr/>
        </p:nvSpPr>
        <p:spPr>
          <a:xfrm>
            <a:off x="8634445" y="3261344"/>
            <a:ext cx="3183146" cy="844722"/>
          </a:xfrm>
          <a:custGeom>
            <a:avLst/>
            <a:gdLst>
              <a:gd name="connsiteX0" fmla="*/ 0 w 3183146"/>
              <a:gd name="connsiteY0" fmla="*/ 190865 h 844722"/>
              <a:gd name="connsiteX1" fmla="*/ 190865 w 3183146"/>
              <a:gd name="connsiteY1" fmla="*/ 0 h 844722"/>
              <a:gd name="connsiteX2" fmla="*/ 779162 w 3183146"/>
              <a:gd name="connsiteY2" fmla="*/ 0 h 844722"/>
              <a:gd name="connsiteX3" fmla="*/ 1339446 w 3183146"/>
              <a:gd name="connsiteY3" fmla="*/ 0 h 844722"/>
              <a:gd name="connsiteX4" fmla="*/ 1843700 w 3183146"/>
              <a:gd name="connsiteY4" fmla="*/ 0 h 844722"/>
              <a:gd name="connsiteX5" fmla="*/ 2460012 w 3183146"/>
              <a:gd name="connsiteY5" fmla="*/ 0 h 844722"/>
              <a:gd name="connsiteX6" fmla="*/ 2992281 w 3183146"/>
              <a:gd name="connsiteY6" fmla="*/ 0 h 844722"/>
              <a:gd name="connsiteX7" fmla="*/ 3183146 w 3183146"/>
              <a:gd name="connsiteY7" fmla="*/ 190865 h 844722"/>
              <a:gd name="connsiteX8" fmla="*/ 3183146 w 3183146"/>
              <a:gd name="connsiteY8" fmla="*/ 653857 h 844722"/>
              <a:gd name="connsiteX9" fmla="*/ 2992281 w 3183146"/>
              <a:gd name="connsiteY9" fmla="*/ 844722 h 844722"/>
              <a:gd name="connsiteX10" fmla="*/ 2516040 w 3183146"/>
              <a:gd name="connsiteY10" fmla="*/ 844722 h 844722"/>
              <a:gd name="connsiteX11" fmla="*/ 2039800 w 3183146"/>
              <a:gd name="connsiteY11" fmla="*/ 844722 h 844722"/>
              <a:gd name="connsiteX12" fmla="*/ 1563559 w 3183146"/>
              <a:gd name="connsiteY12" fmla="*/ 844722 h 844722"/>
              <a:gd name="connsiteX13" fmla="*/ 1059304 w 3183146"/>
              <a:gd name="connsiteY13" fmla="*/ 844722 h 844722"/>
              <a:gd name="connsiteX14" fmla="*/ 190865 w 3183146"/>
              <a:gd name="connsiteY14" fmla="*/ 844722 h 844722"/>
              <a:gd name="connsiteX15" fmla="*/ 0 w 3183146"/>
              <a:gd name="connsiteY15" fmla="*/ 653857 h 844722"/>
              <a:gd name="connsiteX16" fmla="*/ 0 w 3183146"/>
              <a:gd name="connsiteY16" fmla="*/ 190865 h 84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83146" h="844722" fill="none" extrusionOk="0">
                <a:moveTo>
                  <a:pt x="0" y="190865"/>
                </a:moveTo>
                <a:cubicBezTo>
                  <a:pt x="-18972" y="95740"/>
                  <a:pt x="105156" y="-1256"/>
                  <a:pt x="190865" y="0"/>
                </a:cubicBezTo>
                <a:cubicBezTo>
                  <a:pt x="426473" y="28397"/>
                  <a:pt x="553099" y="-15550"/>
                  <a:pt x="779162" y="0"/>
                </a:cubicBezTo>
                <a:cubicBezTo>
                  <a:pt x="1005225" y="15550"/>
                  <a:pt x="1120069" y="30"/>
                  <a:pt x="1339446" y="0"/>
                </a:cubicBezTo>
                <a:cubicBezTo>
                  <a:pt x="1558823" y="-30"/>
                  <a:pt x="1717356" y="-20103"/>
                  <a:pt x="1843700" y="0"/>
                </a:cubicBezTo>
                <a:cubicBezTo>
                  <a:pt x="1970044" y="20103"/>
                  <a:pt x="2199023" y="17491"/>
                  <a:pt x="2460012" y="0"/>
                </a:cubicBezTo>
                <a:cubicBezTo>
                  <a:pt x="2721001" y="-17491"/>
                  <a:pt x="2778803" y="-25406"/>
                  <a:pt x="2992281" y="0"/>
                </a:cubicBezTo>
                <a:cubicBezTo>
                  <a:pt x="3090579" y="-624"/>
                  <a:pt x="3175568" y="103729"/>
                  <a:pt x="3183146" y="190865"/>
                </a:cubicBezTo>
                <a:cubicBezTo>
                  <a:pt x="3162480" y="305822"/>
                  <a:pt x="3186036" y="453997"/>
                  <a:pt x="3183146" y="653857"/>
                </a:cubicBezTo>
                <a:cubicBezTo>
                  <a:pt x="3171714" y="762893"/>
                  <a:pt x="3098504" y="818484"/>
                  <a:pt x="2992281" y="844722"/>
                </a:cubicBezTo>
                <a:cubicBezTo>
                  <a:pt x="2777757" y="844389"/>
                  <a:pt x="2650829" y="857974"/>
                  <a:pt x="2516040" y="844722"/>
                </a:cubicBezTo>
                <a:cubicBezTo>
                  <a:pt x="2381251" y="831470"/>
                  <a:pt x="2270268" y="827717"/>
                  <a:pt x="2039800" y="844722"/>
                </a:cubicBezTo>
                <a:cubicBezTo>
                  <a:pt x="1809332" y="861727"/>
                  <a:pt x="1686064" y="860077"/>
                  <a:pt x="1563559" y="844722"/>
                </a:cubicBezTo>
                <a:cubicBezTo>
                  <a:pt x="1441054" y="829367"/>
                  <a:pt x="1181829" y="857297"/>
                  <a:pt x="1059304" y="844722"/>
                </a:cubicBezTo>
                <a:cubicBezTo>
                  <a:pt x="936780" y="832147"/>
                  <a:pt x="404986" y="847366"/>
                  <a:pt x="190865" y="844722"/>
                </a:cubicBezTo>
                <a:cubicBezTo>
                  <a:pt x="84443" y="850213"/>
                  <a:pt x="23480" y="764095"/>
                  <a:pt x="0" y="653857"/>
                </a:cubicBezTo>
                <a:cubicBezTo>
                  <a:pt x="18117" y="455635"/>
                  <a:pt x="4296" y="297708"/>
                  <a:pt x="0" y="190865"/>
                </a:cubicBezTo>
                <a:close/>
              </a:path>
              <a:path w="3183146" h="844722" stroke="0" extrusionOk="0">
                <a:moveTo>
                  <a:pt x="0" y="190865"/>
                </a:moveTo>
                <a:cubicBezTo>
                  <a:pt x="-16090" y="102340"/>
                  <a:pt x="86885" y="6057"/>
                  <a:pt x="190865" y="0"/>
                </a:cubicBezTo>
                <a:cubicBezTo>
                  <a:pt x="332326" y="12896"/>
                  <a:pt x="530626" y="1038"/>
                  <a:pt x="695120" y="0"/>
                </a:cubicBezTo>
                <a:cubicBezTo>
                  <a:pt x="859614" y="-1038"/>
                  <a:pt x="1117451" y="8651"/>
                  <a:pt x="1227389" y="0"/>
                </a:cubicBezTo>
                <a:cubicBezTo>
                  <a:pt x="1337327" y="-8651"/>
                  <a:pt x="1594554" y="20738"/>
                  <a:pt x="1703630" y="0"/>
                </a:cubicBezTo>
                <a:cubicBezTo>
                  <a:pt x="1812706" y="-20738"/>
                  <a:pt x="2070365" y="-3294"/>
                  <a:pt x="2291927" y="0"/>
                </a:cubicBezTo>
                <a:cubicBezTo>
                  <a:pt x="2513489" y="3294"/>
                  <a:pt x="2682130" y="-18"/>
                  <a:pt x="2992281" y="0"/>
                </a:cubicBezTo>
                <a:cubicBezTo>
                  <a:pt x="3095420" y="21068"/>
                  <a:pt x="3203441" y="87471"/>
                  <a:pt x="3183146" y="190865"/>
                </a:cubicBezTo>
                <a:cubicBezTo>
                  <a:pt x="3192846" y="369558"/>
                  <a:pt x="3195583" y="491326"/>
                  <a:pt x="3183146" y="653857"/>
                </a:cubicBezTo>
                <a:cubicBezTo>
                  <a:pt x="3167126" y="768963"/>
                  <a:pt x="3082845" y="856582"/>
                  <a:pt x="2992281" y="844722"/>
                </a:cubicBezTo>
                <a:cubicBezTo>
                  <a:pt x="2826018" y="869207"/>
                  <a:pt x="2694928" y="867504"/>
                  <a:pt x="2403984" y="844722"/>
                </a:cubicBezTo>
                <a:cubicBezTo>
                  <a:pt x="2113040" y="821940"/>
                  <a:pt x="1982475" y="853094"/>
                  <a:pt x="1871715" y="844722"/>
                </a:cubicBezTo>
                <a:cubicBezTo>
                  <a:pt x="1760955" y="836350"/>
                  <a:pt x="1485978" y="865454"/>
                  <a:pt x="1283417" y="844722"/>
                </a:cubicBezTo>
                <a:cubicBezTo>
                  <a:pt x="1080856" y="823990"/>
                  <a:pt x="914298" y="819731"/>
                  <a:pt x="723134" y="844722"/>
                </a:cubicBezTo>
                <a:cubicBezTo>
                  <a:pt x="531970" y="869713"/>
                  <a:pt x="414587" y="836065"/>
                  <a:pt x="190865" y="844722"/>
                </a:cubicBezTo>
                <a:cubicBezTo>
                  <a:pt x="83050" y="844077"/>
                  <a:pt x="5521" y="759532"/>
                  <a:pt x="0" y="653857"/>
                </a:cubicBezTo>
                <a:cubicBezTo>
                  <a:pt x="-17704" y="470486"/>
                  <a:pt x="-10950" y="338124"/>
                  <a:pt x="0" y="190865"/>
                </a:cubicBezTo>
                <a:close/>
              </a:path>
            </a:pathLst>
          </a:custGeom>
          <a:solidFill>
            <a:schemeClr val="bg1"/>
          </a:solidFill>
          <a:ln w="38100">
            <a:solidFill>
              <a:srgbClr val="002060"/>
            </a:solidFill>
            <a:extLst>
              <a:ext uri="{C807C97D-BFC1-408E-A445-0C87EB9F89A2}">
                <ask:lineSketchStyleProps xmlns:ask="http://schemas.microsoft.com/office/drawing/2018/sketchyshape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2060"/>
                </a:solidFill>
              </a:rPr>
              <a:t>Ví dụ: </a:t>
            </a:r>
            <a:r>
              <a:rPr lang="vi-VN" sz="2800" dirty="0">
                <a:solidFill>
                  <a:srgbClr val="FF0000"/>
                </a:solidFill>
              </a:rPr>
              <a:t>khỏe</a:t>
            </a:r>
            <a:r>
              <a:rPr lang="vi-VN" sz="2800" dirty="0">
                <a:solidFill>
                  <a:srgbClr val="002060"/>
                </a:solidFill>
              </a:rPr>
              <a:t> khoắn</a:t>
            </a:r>
            <a:endParaRPr lang="en-US" sz="2800" dirty="0">
              <a:solidFill>
                <a:srgbClr val="002060"/>
              </a:solidFill>
            </a:endParaRPr>
          </a:p>
        </p:txBody>
      </p:sp>
      <p:sp>
        <p:nvSpPr>
          <p:cNvPr id="60" name="Rectangle: Rounded Corners 29">
            <a:extLst>
              <a:ext uri="{FF2B5EF4-FFF2-40B4-BE49-F238E27FC236}">
                <a16:creationId xmlns:a16="http://schemas.microsoft.com/office/drawing/2014/main" id="{2FDBFA99-7EA1-C397-9F2B-099575F7D661}"/>
              </a:ext>
            </a:extLst>
          </p:cNvPr>
          <p:cNvSpPr/>
          <p:nvPr/>
        </p:nvSpPr>
        <p:spPr>
          <a:xfrm>
            <a:off x="8652339" y="4461829"/>
            <a:ext cx="3165252" cy="844722"/>
          </a:xfrm>
          <a:custGeom>
            <a:avLst/>
            <a:gdLst>
              <a:gd name="connsiteX0" fmla="*/ 0 w 3165252"/>
              <a:gd name="connsiteY0" fmla="*/ 190865 h 844722"/>
              <a:gd name="connsiteX1" fmla="*/ 190865 w 3165252"/>
              <a:gd name="connsiteY1" fmla="*/ 0 h 844722"/>
              <a:gd name="connsiteX2" fmla="*/ 942416 w 3165252"/>
              <a:gd name="connsiteY2" fmla="*/ 0 h 844722"/>
              <a:gd name="connsiteX3" fmla="*/ 1582626 w 3165252"/>
              <a:gd name="connsiteY3" fmla="*/ 0 h 844722"/>
              <a:gd name="connsiteX4" fmla="*/ 2334177 w 3165252"/>
              <a:gd name="connsiteY4" fmla="*/ 0 h 844722"/>
              <a:gd name="connsiteX5" fmla="*/ 2974387 w 3165252"/>
              <a:gd name="connsiteY5" fmla="*/ 0 h 844722"/>
              <a:gd name="connsiteX6" fmla="*/ 3165252 w 3165252"/>
              <a:gd name="connsiteY6" fmla="*/ 190865 h 844722"/>
              <a:gd name="connsiteX7" fmla="*/ 3165252 w 3165252"/>
              <a:gd name="connsiteY7" fmla="*/ 653857 h 844722"/>
              <a:gd name="connsiteX8" fmla="*/ 2974387 w 3165252"/>
              <a:gd name="connsiteY8" fmla="*/ 844722 h 844722"/>
              <a:gd name="connsiteX9" fmla="*/ 2250671 w 3165252"/>
              <a:gd name="connsiteY9" fmla="*/ 844722 h 844722"/>
              <a:gd name="connsiteX10" fmla="*/ 1638296 w 3165252"/>
              <a:gd name="connsiteY10" fmla="*/ 844722 h 844722"/>
              <a:gd name="connsiteX11" fmla="*/ 998086 w 3165252"/>
              <a:gd name="connsiteY11" fmla="*/ 844722 h 844722"/>
              <a:gd name="connsiteX12" fmla="*/ 190865 w 3165252"/>
              <a:gd name="connsiteY12" fmla="*/ 844722 h 844722"/>
              <a:gd name="connsiteX13" fmla="*/ 0 w 3165252"/>
              <a:gd name="connsiteY13" fmla="*/ 653857 h 844722"/>
              <a:gd name="connsiteX14" fmla="*/ 0 w 3165252"/>
              <a:gd name="connsiteY14" fmla="*/ 190865 h 84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65252" h="844722" fill="none" extrusionOk="0">
                <a:moveTo>
                  <a:pt x="0" y="190865"/>
                </a:moveTo>
                <a:cubicBezTo>
                  <a:pt x="4076" y="82869"/>
                  <a:pt x="92907" y="10572"/>
                  <a:pt x="190865" y="0"/>
                </a:cubicBezTo>
                <a:cubicBezTo>
                  <a:pt x="367110" y="-35041"/>
                  <a:pt x="686303" y="-32605"/>
                  <a:pt x="942416" y="0"/>
                </a:cubicBezTo>
                <a:cubicBezTo>
                  <a:pt x="1198529" y="32605"/>
                  <a:pt x="1271729" y="-13145"/>
                  <a:pt x="1582626" y="0"/>
                </a:cubicBezTo>
                <a:cubicBezTo>
                  <a:pt x="1893523" y="13145"/>
                  <a:pt x="1996790" y="-1928"/>
                  <a:pt x="2334177" y="0"/>
                </a:cubicBezTo>
                <a:cubicBezTo>
                  <a:pt x="2671564" y="1928"/>
                  <a:pt x="2715431" y="22261"/>
                  <a:pt x="2974387" y="0"/>
                </a:cubicBezTo>
                <a:cubicBezTo>
                  <a:pt x="3070463" y="-4396"/>
                  <a:pt x="3185342" y="89894"/>
                  <a:pt x="3165252" y="190865"/>
                </a:cubicBezTo>
                <a:cubicBezTo>
                  <a:pt x="3152945" y="285035"/>
                  <a:pt x="3154997" y="450772"/>
                  <a:pt x="3165252" y="653857"/>
                </a:cubicBezTo>
                <a:cubicBezTo>
                  <a:pt x="3158138" y="758645"/>
                  <a:pt x="3072221" y="862998"/>
                  <a:pt x="2974387" y="844722"/>
                </a:cubicBezTo>
                <a:cubicBezTo>
                  <a:pt x="2646352" y="832122"/>
                  <a:pt x="2422395" y="873258"/>
                  <a:pt x="2250671" y="844722"/>
                </a:cubicBezTo>
                <a:cubicBezTo>
                  <a:pt x="2078947" y="816186"/>
                  <a:pt x="1825143" y="853184"/>
                  <a:pt x="1638296" y="844722"/>
                </a:cubicBezTo>
                <a:cubicBezTo>
                  <a:pt x="1451449" y="836260"/>
                  <a:pt x="1260693" y="857045"/>
                  <a:pt x="998086" y="844722"/>
                </a:cubicBezTo>
                <a:cubicBezTo>
                  <a:pt x="735479" y="832400"/>
                  <a:pt x="363171" y="845962"/>
                  <a:pt x="190865" y="844722"/>
                </a:cubicBezTo>
                <a:cubicBezTo>
                  <a:pt x="86948" y="860794"/>
                  <a:pt x="6605" y="772966"/>
                  <a:pt x="0" y="653857"/>
                </a:cubicBezTo>
                <a:cubicBezTo>
                  <a:pt x="4277" y="529295"/>
                  <a:pt x="-21951" y="410796"/>
                  <a:pt x="0" y="190865"/>
                </a:cubicBezTo>
                <a:close/>
              </a:path>
              <a:path w="3165252" h="844722" stroke="0" extrusionOk="0">
                <a:moveTo>
                  <a:pt x="0" y="190865"/>
                </a:moveTo>
                <a:cubicBezTo>
                  <a:pt x="-16090" y="102340"/>
                  <a:pt x="86885" y="6057"/>
                  <a:pt x="190865" y="0"/>
                </a:cubicBezTo>
                <a:cubicBezTo>
                  <a:pt x="341559" y="-30306"/>
                  <a:pt x="567488" y="15247"/>
                  <a:pt x="831075" y="0"/>
                </a:cubicBezTo>
                <a:cubicBezTo>
                  <a:pt x="1094662" y="-15247"/>
                  <a:pt x="1286675" y="-12671"/>
                  <a:pt x="1499120" y="0"/>
                </a:cubicBezTo>
                <a:cubicBezTo>
                  <a:pt x="1711565" y="12671"/>
                  <a:pt x="1868441" y="19873"/>
                  <a:pt x="2111495" y="0"/>
                </a:cubicBezTo>
                <a:cubicBezTo>
                  <a:pt x="2354549" y="-19873"/>
                  <a:pt x="2762822" y="74"/>
                  <a:pt x="2974387" y="0"/>
                </a:cubicBezTo>
                <a:cubicBezTo>
                  <a:pt x="3068789" y="8976"/>
                  <a:pt x="3176466" y="88272"/>
                  <a:pt x="3165252" y="190865"/>
                </a:cubicBezTo>
                <a:cubicBezTo>
                  <a:pt x="3177557" y="392815"/>
                  <a:pt x="3184788" y="492702"/>
                  <a:pt x="3165252" y="653857"/>
                </a:cubicBezTo>
                <a:cubicBezTo>
                  <a:pt x="3156389" y="771332"/>
                  <a:pt x="3077904" y="849993"/>
                  <a:pt x="2974387" y="844722"/>
                </a:cubicBezTo>
                <a:cubicBezTo>
                  <a:pt x="2731722" y="841326"/>
                  <a:pt x="2563938" y="873184"/>
                  <a:pt x="2278507" y="844722"/>
                </a:cubicBezTo>
                <a:cubicBezTo>
                  <a:pt x="1993076" y="816260"/>
                  <a:pt x="1857168" y="865359"/>
                  <a:pt x="1638296" y="844722"/>
                </a:cubicBezTo>
                <a:cubicBezTo>
                  <a:pt x="1419424" y="824085"/>
                  <a:pt x="1114890" y="871771"/>
                  <a:pt x="970251" y="844722"/>
                </a:cubicBezTo>
                <a:cubicBezTo>
                  <a:pt x="825612" y="817673"/>
                  <a:pt x="534412" y="813213"/>
                  <a:pt x="190865" y="844722"/>
                </a:cubicBezTo>
                <a:cubicBezTo>
                  <a:pt x="100321" y="836455"/>
                  <a:pt x="-4663" y="737689"/>
                  <a:pt x="0" y="653857"/>
                </a:cubicBezTo>
                <a:cubicBezTo>
                  <a:pt x="15449" y="474771"/>
                  <a:pt x="-5188" y="396534"/>
                  <a:pt x="0" y="190865"/>
                </a:cubicBezTo>
                <a:close/>
              </a:path>
            </a:pathLst>
          </a:custGeom>
          <a:solidFill>
            <a:schemeClr val="bg1"/>
          </a:solidFill>
          <a:ln w="38100">
            <a:solidFill>
              <a:srgbClr val="002060"/>
            </a:solidFill>
            <a:extLst>
              <a:ext uri="{C807C97D-BFC1-408E-A445-0C87EB9F89A2}">
                <ask:lineSketchStyleProps xmlns:ask="http://schemas.microsoft.com/office/drawing/2018/sketchyshape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2060"/>
                </a:solidFill>
              </a:rPr>
              <a:t>Ví dụ: mạnh </a:t>
            </a:r>
            <a:r>
              <a:rPr lang="vi-VN" sz="2800" dirty="0">
                <a:solidFill>
                  <a:srgbClr val="FF0000"/>
                </a:solidFill>
              </a:rPr>
              <a:t>mẽ</a:t>
            </a:r>
            <a:endParaRPr lang="en-US" sz="2800" dirty="0">
              <a:solidFill>
                <a:srgbClr val="FF0000"/>
              </a:solidFill>
            </a:endParaRPr>
          </a:p>
        </p:txBody>
      </p:sp>
      <p:sp>
        <p:nvSpPr>
          <p:cNvPr id="61" name="Title 1">
            <a:extLst>
              <a:ext uri="{FF2B5EF4-FFF2-40B4-BE49-F238E27FC236}">
                <a16:creationId xmlns:a16="http://schemas.microsoft.com/office/drawing/2014/main" id="{1A3A5027-DE0F-4F91-919C-9AD1FD024A20}"/>
              </a:ext>
            </a:extLst>
          </p:cNvPr>
          <p:cNvSpPr txBox="1">
            <a:spLocks/>
          </p:cNvSpPr>
          <p:nvPr/>
        </p:nvSpPr>
        <p:spPr>
          <a:xfrm>
            <a:off x="-413601" y="1836459"/>
            <a:ext cx="6937982" cy="4432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4800" dirty="0">
                <a:ln>
                  <a:solidFill>
                    <a:schemeClr val="tx1"/>
                  </a:solidFill>
                </a:ln>
                <a:solidFill>
                  <a:srgbClr val="FF0000"/>
                </a:solidFill>
                <a:effectLst>
                  <a:glow rad="63500">
                    <a:schemeClr val="accent3">
                      <a:satMod val="175000"/>
                      <a:alpha val="40000"/>
                    </a:schemeClr>
                  </a:glow>
                  <a:innerShdw blurRad="63500" dist="50800" dir="13500000">
                    <a:prstClr val="black">
                      <a:alpha val="50000"/>
                    </a:prstClr>
                  </a:innerShdw>
                </a:effectLst>
                <a:latin typeface="SVN-Poky's" panose="020B0606040200020203" pitchFamily="34" charset="0"/>
              </a:rPr>
              <a:t>Lượt 1</a:t>
            </a:r>
            <a:endParaRPr lang="en-US" sz="4800" dirty="0">
              <a:ln>
                <a:solidFill>
                  <a:schemeClr val="tx1"/>
                </a:solidFill>
              </a:ln>
              <a:solidFill>
                <a:srgbClr val="FF0000"/>
              </a:solidFill>
              <a:effectLst>
                <a:glow rad="63500">
                  <a:schemeClr val="accent3">
                    <a:satMod val="175000"/>
                    <a:alpha val="40000"/>
                  </a:schemeClr>
                </a:glow>
                <a:innerShdw blurRad="63500" dist="50800" dir="13500000">
                  <a:prstClr val="black">
                    <a:alpha val="50000"/>
                  </a:prstClr>
                </a:innerShdw>
              </a:effectLst>
              <a:latin typeface="SVN-Poky's" panose="020B0606040200020203" pitchFamily="34" charset="0"/>
            </a:endParaRPr>
          </a:p>
        </p:txBody>
      </p:sp>
      <p:sp>
        <p:nvSpPr>
          <p:cNvPr id="62" name="Title 1">
            <a:extLst>
              <a:ext uri="{FF2B5EF4-FFF2-40B4-BE49-F238E27FC236}">
                <a16:creationId xmlns:a16="http://schemas.microsoft.com/office/drawing/2014/main" id="{1A3A5027-DE0F-4F91-919C-9AD1FD024A20}"/>
              </a:ext>
            </a:extLst>
          </p:cNvPr>
          <p:cNvSpPr txBox="1">
            <a:spLocks/>
          </p:cNvSpPr>
          <p:nvPr/>
        </p:nvSpPr>
        <p:spPr>
          <a:xfrm>
            <a:off x="5610540" y="1844184"/>
            <a:ext cx="6937982" cy="4432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4800" dirty="0">
                <a:ln>
                  <a:solidFill>
                    <a:schemeClr val="tx1"/>
                  </a:solidFill>
                </a:ln>
                <a:solidFill>
                  <a:srgbClr val="FF0000"/>
                </a:solidFill>
                <a:effectLst>
                  <a:glow rad="63500">
                    <a:schemeClr val="accent3">
                      <a:satMod val="175000"/>
                      <a:alpha val="40000"/>
                    </a:schemeClr>
                  </a:glow>
                  <a:innerShdw blurRad="63500" dist="50800" dir="13500000">
                    <a:prstClr val="black">
                      <a:alpha val="50000"/>
                    </a:prstClr>
                  </a:innerShdw>
                </a:effectLst>
                <a:latin typeface="SVN-Poky's" panose="020B0606040200020203" pitchFamily="34" charset="0"/>
              </a:rPr>
              <a:t>Lượt 2</a:t>
            </a:r>
            <a:endParaRPr lang="en-US" sz="4800" dirty="0">
              <a:ln>
                <a:solidFill>
                  <a:schemeClr val="tx1"/>
                </a:solidFill>
              </a:ln>
              <a:solidFill>
                <a:srgbClr val="FF0000"/>
              </a:solidFill>
              <a:effectLst>
                <a:glow rad="63500">
                  <a:schemeClr val="accent3">
                    <a:satMod val="175000"/>
                    <a:alpha val="40000"/>
                  </a:schemeClr>
                </a:glow>
                <a:innerShdw blurRad="63500" dist="50800" dir="13500000">
                  <a:prstClr val="black">
                    <a:alpha val="50000"/>
                  </a:prstClr>
                </a:innerShdw>
              </a:effectLst>
              <a:latin typeface="SVN-Poky's" panose="020B0606040200020203" pitchFamily="34" charset="0"/>
            </a:endParaRPr>
          </a:p>
        </p:txBody>
      </p:sp>
    </p:spTree>
    <p:extLst>
      <p:ext uri="{BB962C8B-B14F-4D97-AF65-F5344CB8AC3E}">
        <p14:creationId xmlns:p14="http://schemas.microsoft.com/office/powerpoint/2010/main" val="1189477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p:tgtEl>
                                          <p:spTgt spid="36"/>
                                        </p:tgtEl>
                                        <p:attrNameLst>
                                          <p:attrName>ppt_y</p:attrName>
                                        </p:attrNameLst>
                                      </p:cBhvr>
                                      <p:tavLst>
                                        <p:tav tm="0">
                                          <p:val>
                                            <p:strVal val="#ppt_y+#ppt_h*1.125000"/>
                                          </p:val>
                                        </p:tav>
                                        <p:tav tm="100000">
                                          <p:val>
                                            <p:strVal val="#ppt_y"/>
                                          </p:val>
                                        </p:tav>
                                      </p:tavLst>
                                    </p:anim>
                                    <p:animEffect transition="in" filter="wipe(up)">
                                      <p:cBhvr>
                                        <p:cTn id="8" dur="500"/>
                                        <p:tgtEl>
                                          <p:spTgt spid="36"/>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p:tgtEl>
                                          <p:spTgt spid="38"/>
                                        </p:tgtEl>
                                        <p:attrNameLst>
                                          <p:attrName>ppt_y</p:attrName>
                                        </p:attrNameLst>
                                      </p:cBhvr>
                                      <p:tavLst>
                                        <p:tav tm="0">
                                          <p:val>
                                            <p:strVal val="#ppt_y+#ppt_h*1.125000"/>
                                          </p:val>
                                        </p:tav>
                                        <p:tav tm="100000">
                                          <p:val>
                                            <p:strVal val="#ppt_y"/>
                                          </p:val>
                                        </p:tav>
                                      </p:tavLst>
                                    </p:anim>
                                    <p:animEffect transition="in" filter="wipe(up)">
                                      <p:cBhvr>
                                        <p:cTn id="12" dur="500"/>
                                        <p:tgtEl>
                                          <p:spTgt spid="38"/>
                                        </p:tgtEl>
                                      </p:cBhvr>
                                    </p:animEffect>
                                  </p:childTnLst>
                                </p:cTn>
                              </p:par>
                              <p:par>
                                <p:cTn id="13" presetID="12" presetClass="entr" presetSubtype="4"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p:tgtEl>
                                          <p:spTgt spid="28"/>
                                        </p:tgtEl>
                                        <p:attrNameLst>
                                          <p:attrName>ppt_y</p:attrName>
                                        </p:attrNameLst>
                                      </p:cBhvr>
                                      <p:tavLst>
                                        <p:tav tm="0">
                                          <p:val>
                                            <p:strVal val="#ppt_y+#ppt_h*1.125000"/>
                                          </p:val>
                                        </p:tav>
                                        <p:tav tm="100000">
                                          <p:val>
                                            <p:strVal val="#ppt_y"/>
                                          </p:val>
                                        </p:tav>
                                      </p:tavLst>
                                    </p:anim>
                                    <p:animEffect transition="in" filter="wipe(up)">
                                      <p:cBhvr>
                                        <p:cTn id="16" dur="500"/>
                                        <p:tgtEl>
                                          <p:spTgt spid="28"/>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p:tgtEl>
                                          <p:spTgt spid="37"/>
                                        </p:tgtEl>
                                        <p:attrNameLst>
                                          <p:attrName>ppt_y</p:attrName>
                                        </p:attrNameLst>
                                      </p:cBhvr>
                                      <p:tavLst>
                                        <p:tav tm="0">
                                          <p:val>
                                            <p:strVal val="#ppt_y+#ppt_h*1.125000"/>
                                          </p:val>
                                        </p:tav>
                                        <p:tav tm="100000">
                                          <p:val>
                                            <p:strVal val="#ppt_y"/>
                                          </p:val>
                                        </p:tav>
                                      </p:tavLst>
                                    </p:anim>
                                    <p:animEffect transition="in" filter="wipe(up)">
                                      <p:cBhvr>
                                        <p:cTn id="20" dur="500"/>
                                        <p:tgtEl>
                                          <p:spTgt spid="37"/>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additive="base">
                                        <p:cTn id="23" dur="500"/>
                                        <p:tgtEl>
                                          <p:spTgt spid="39"/>
                                        </p:tgtEl>
                                        <p:attrNameLst>
                                          <p:attrName>ppt_y</p:attrName>
                                        </p:attrNameLst>
                                      </p:cBhvr>
                                      <p:tavLst>
                                        <p:tav tm="0">
                                          <p:val>
                                            <p:strVal val="#ppt_y+#ppt_h*1.125000"/>
                                          </p:val>
                                        </p:tav>
                                        <p:tav tm="100000">
                                          <p:val>
                                            <p:strVal val="#ppt_y"/>
                                          </p:val>
                                        </p:tav>
                                      </p:tavLst>
                                    </p:anim>
                                    <p:animEffect transition="in" filter="wipe(up)">
                                      <p:cBhvr>
                                        <p:cTn id="24" dur="500"/>
                                        <p:tgtEl>
                                          <p:spTgt spid="39"/>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additive="base">
                                        <p:cTn id="27" dur="500"/>
                                        <p:tgtEl>
                                          <p:spTgt spid="41"/>
                                        </p:tgtEl>
                                        <p:attrNameLst>
                                          <p:attrName>ppt_y</p:attrName>
                                        </p:attrNameLst>
                                      </p:cBhvr>
                                      <p:tavLst>
                                        <p:tav tm="0">
                                          <p:val>
                                            <p:strVal val="#ppt_y+#ppt_h*1.125000"/>
                                          </p:val>
                                        </p:tav>
                                        <p:tav tm="100000">
                                          <p:val>
                                            <p:strVal val="#ppt_y"/>
                                          </p:val>
                                        </p:tav>
                                      </p:tavLst>
                                    </p:anim>
                                    <p:animEffect transition="in" filter="wipe(up)">
                                      <p:cBhvr>
                                        <p:cTn id="28" dur="500"/>
                                        <p:tgtEl>
                                          <p:spTgt spid="41"/>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additive="base">
                                        <p:cTn id="31" dur="500"/>
                                        <p:tgtEl>
                                          <p:spTgt spid="43"/>
                                        </p:tgtEl>
                                        <p:attrNameLst>
                                          <p:attrName>ppt_y</p:attrName>
                                        </p:attrNameLst>
                                      </p:cBhvr>
                                      <p:tavLst>
                                        <p:tav tm="0">
                                          <p:val>
                                            <p:strVal val="#ppt_y+#ppt_h*1.125000"/>
                                          </p:val>
                                        </p:tav>
                                        <p:tav tm="100000">
                                          <p:val>
                                            <p:strVal val="#ppt_y"/>
                                          </p:val>
                                        </p:tav>
                                      </p:tavLst>
                                    </p:anim>
                                    <p:animEffect transition="in" filter="wipe(up)">
                                      <p:cBhvr>
                                        <p:cTn id="32" dur="500"/>
                                        <p:tgtEl>
                                          <p:spTgt spid="43"/>
                                        </p:tgtEl>
                                      </p:cBhvr>
                                    </p:animEffect>
                                  </p:childTnLst>
                                </p:cTn>
                              </p:par>
                              <p:par>
                                <p:cTn id="33" presetID="12" presetClass="entr" presetSubtype="4"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 calcmode="lin" valueType="num">
                                      <p:cBhvr additive="base">
                                        <p:cTn id="35" dur="500"/>
                                        <p:tgtEl>
                                          <p:spTgt spid="55"/>
                                        </p:tgtEl>
                                        <p:attrNameLst>
                                          <p:attrName>ppt_y</p:attrName>
                                        </p:attrNameLst>
                                      </p:cBhvr>
                                      <p:tavLst>
                                        <p:tav tm="0">
                                          <p:val>
                                            <p:strVal val="#ppt_y+#ppt_h*1.125000"/>
                                          </p:val>
                                        </p:tav>
                                        <p:tav tm="100000">
                                          <p:val>
                                            <p:strVal val="#ppt_y"/>
                                          </p:val>
                                        </p:tav>
                                      </p:tavLst>
                                    </p:anim>
                                    <p:animEffect transition="in" filter="wipe(up)">
                                      <p:cBhvr>
                                        <p:cTn id="36" dur="500"/>
                                        <p:tgtEl>
                                          <p:spTgt spid="55"/>
                                        </p:tgtEl>
                                      </p:cBhvr>
                                    </p:animEffect>
                                  </p:childTnLst>
                                </p:cTn>
                              </p:par>
                              <p:par>
                                <p:cTn id="37" presetID="12" presetClass="entr" presetSubtype="4" fill="hold" nodeType="withEffect">
                                  <p:stCondLst>
                                    <p:cond delay="0"/>
                                  </p:stCondLst>
                                  <p:childTnLst>
                                    <p:set>
                                      <p:cBhvr>
                                        <p:cTn id="38" dur="1" fill="hold">
                                          <p:stCondLst>
                                            <p:cond delay="0"/>
                                          </p:stCondLst>
                                        </p:cTn>
                                        <p:tgtEl>
                                          <p:spTgt spid="52"/>
                                        </p:tgtEl>
                                        <p:attrNameLst>
                                          <p:attrName>style.visibility</p:attrName>
                                        </p:attrNameLst>
                                      </p:cBhvr>
                                      <p:to>
                                        <p:strVal val="visible"/>
                                      </p:to>
                                    </p:set>
                                    <p:anim calcmode="lin" valueType="num">
                                      <p:cBhvr additive="base">
                                        <p:cTn id="39" dur="500"/>
                                        <p:tgtEl>
                                          <p:spTgt spid="52"/>
                                        </p:tgtEl>
                                        <p:attrNameLst>
                                          <p:attrName>ppt_y</p:attrName>
                                        </p:attrNameLst>
                                      </p:cBhvr>
                                      <p:tavLst>
                                        <p:tav tm="0">
                                          <p:val>
                                            <p:strVal val="#ppt_y+#ppt_h*1.125000"/>
                                          </p:val>
                                        </p:tav>
                                        <p:tav tm="100000">
                                          <p:val>
                                            <p:strVal val="#ppt_y"/>
                                          </p:val>
                                        </p:tav>
                                      </p:tavLst>
                                    </p:anim>
                                    <p:animEffect transition="in" filter="wipe(up)">
                                      <p:cBhvr>
                                        <p:cTn id="40" dur="500"/>
                                        <p:tgtEl>
                                          <p:spTgt spid="52"/>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p:tgtEl>
                                          <p:spTgt spid="56"/>
                                        </p:tgtEl>
                                        <p:attrNameLst>
                                          <p:attrName>ppt_y</p:attrName>
                                        </p:attrNameLst>
                                      </p:cBhvr>
                                      <p:tavLst>
                                        <p:tav tm="0">
                                          <p:val>
                                            <p:strVal val="#ppt_y+#ppt_h*1.125000"/>
                                          </p:val>
                                        </p:tav>
                                        <p:tav tm="100000">
                                          <p:val>
                                            <p:strVal val="#ppt_y"/>
                                          </p:val>
                                        </p:tav>
                                      </p:tavLst>
                                    </p:anim>
                                    <p:animEffect transition="in" filter="wipe(up)">
                                      <p:cBhvr>
                                        <p:cTn id="44" dur="500"/>
                                        <p:tgtEl>
                                          <p:spTgt spid="56"/>
                                        </p:tgtEl>
                                      </p:cBhvr>
                                    </p:animEffect>
                                  </p:childTnLst>
                                </p:cTn>
                              </p:par>
                              <p:par>
                                <p:cTn id="45" presetID="12" presetClass="entr" presetSubtype="4" fill="hold" grpId="0" nodeType="with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additive="base">
                                        <p:cTn id="47" dur="500"/>
                                        <p:tgtEl>
                                          <p:spTgt spid="57"/>
                                        </p:tgtEl>
                                        <p:attrNameLst>
                                          <p:attrName>ppt_y</p:attrName>
                                        </p:attrNameLst>
                                      </p:cBhvr>
                                      <p:tavLst>
                                        <p:tav tm="0">
                                          <p:val>
                                            <p:strVal val="#ppt_y+#ppt_h*1.125000"/>
                                          </p:val>
                                        </p:tav>
                                        <p:tav tm="100000">
                                          <p:val>
                                            <p:strVal val="#ppt_y"/>
                                          </p:val>
                                        </p:tav>
                                      </p:tavLst>
                                    </p:anim>
                                    <p:animEffect transition="in" filter="wipe(up)">
                                      <p:cBhvr>
                                        <p:cTn id="48" dur="500"/>
                                        <p:tgtEl>
                                          <p:spTgt spid="57"/>
                                        </p:tgtEl>
                                      </p:cBhvr>
                                    </p:animEffect>
                                  </p:childTnLst>
                                </p:cTn>
                              </p:par>
                              <p:par>
                                <p:cTn id="49" presetID="12" presetClass="entr" presetSubtype="4" fill="hold" grpId="0" nodeType="withEffect">
                                  <p:stCondLst>
                                    <p:cond delay="0"/>
                                  </p:stCondLst>
                                  <p:childTnLst>
                                    <p:set>
                                      <p:cBhvr>
                                        <p:cTn id="50" dur="1" fill="hold">
                                          <p:stCondLst>
                                            <p:cond delay="0"/>
                                          </p:stCondLst>
                                        </p:cTn>
                                        <p:tgtEl>
                                          <p:spTgt spid="58"/>
                                        </p:tgtEl>
                                        <p:attrNameLst>
                                          <p:attrName>style.visibility</p:attrName>
                                        </p:attrNameLst>
                                      </p:cBhvr>
                                      <p:to>
                                        <p:strVal val="visible"/>
                                      </p:to>
                                    </p:set>
                                    <p:anim calcmode="lin" valueType="num">
                                      <p:cBhvr additive="base">
                                        <p:cTn id="51" dur="500"/>
                                        <p:tgtEl>
                                          <p:spTgt spid="58"/>
                                        </p:tgtEl>
                                        <p:attrNameLst>
                                          <p:attrName>ppt_y</p:attrName>
                                        </p:attrNameLst>
                                      </p:cBhvr>
                                      <p:tavLst>
                                        <p:tav tm="0">
                                          <p:val>
                                            <p:strVal val="#ppt_y+#ppt_h*1.125000"/>
                                          </p:val>
                                        </p:tav>
                                        <p:tav tm="100000">
                                          <p:val>
                                            <p:strVal val="#ppt_y"/>
                                          </p:val>
                                        </p:tav>
                                      </p:tavLst>
                                    </p:anim>
                                    <p:animEffect transition="in" filter="wipe(up)">
                                      <p:cBhvr>
                                        <p:cTn id="52" dur="500"/>
                                        <p:tgtEl>
                                          <p:spTgt spid="58"/>
                                        </p:tgtEl>
                                      </p:cBhvr>
                                    </p:animEffect>
                                  </p:childTnLst>
                                </p:cTn>
                              </p:par>
                              <p:par>
                                <p:cTn id="53" presetID="12" presetClass="entr" presetSubtype="4" fill="hold" grpId="0" nodeType="with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additive="base">
                                        <p:cTn id="55" dur="500"/>
                                        <p:tgtEl>
                                          <p:spTgt spid="60"/>
                                        </p:tgtEl>
                                        <p:attrNameLst>
                                          <p:attrName>ppt_y</p:attrName>
                                        </p:attrNameLst>
                                      </p:cBhvr>
                                      <p:tavLst>
                                        <p:tav tm="0">
                                          <p:val>
                                            <p:strVal val="#ppt_y+#ppt_h*1.125000"/>
                                          </p:val>
                                        </p:tav>
                                        <p:tav tm="100000">
                                          <p:val>
                                            <p:strVal val="#ppt_y"/>
                                          </p:val>
                                        </p:tav>
                                      </p:tavLst>
                                    </p:anim>
                                    <p:animEffect transition="in" filter="wipe(up)">
                                      <p:cBhvr>
                                        <p:cTn id="56" dur="500"/>
                                        <p:tgtEl>
                                          <p:spTgt spid="60"/>
                                        </p:tgtEl>
                                      </p:cBhvr>
                                    </p:animEffect>
                                  </p:childTnLst>
                                </p:cTn>
                              </p:par>
                              <p:par>
                                <p:cTn id="57" presetID="12" presetClass="entr" presetSubtype="4" fill="hold" grpId="0" nodeType="withEffect">
                                  <p:stCondLst>
                                    <p:cond delay="0"/>
                                  </p:stCondLst>
                                  <p:childTnLst>
                                    <p:set>
                                      <p:cBhvr>
                                        <p:cTn id="58" dur="1" fill="hold">
                                          <p:stCondLst>
                                            <p:cond delay="0"/>
                                          </p:stCondLst>
                                        </p:cTn>
                                        <p:tgtEl>
                                          <p:spTgt spid="59"/>
                                        </p:tgtEl>
                                        <p:attrNameLst>
                                          <p:attrName>style.visibility</p:attrName>
                                        </p:attrNameLst>
                                      </p:cBhvr>
                                      <p:to>
                                        <p:strVal val="visible"/>
                                      </p:to>
                                    </p:set>
                                    <p:anim calcmode="lin" valueType="num">
                                      <p:cBhvr additive="base">
                                        <p:cTn id="59" dur="500"/>
                                        <p:tgtEl>
                                          <p:spTgt spid="59"/>
                                        </p:tgtEl>
                                        <p:attrNameLst>
                                          <p:attrName>ppt_y</p:attrName>
                                        </p:attrNameLst>
                                      </p:cBhvr>
                                      <p:tavLst>
                                        <p:tav tm="0">
                                          <p:val>
                                            <p:strVal val="#ppt_y+#ppt_h*1.125000"/>
                                          </p:val>
                                        </p:tav>
                                        <p:tav tm="100000">
                                          <p:val>
                                            <p:strVal val="#ppt_y"/>
                                          </p:val>
                                        </p:tav>
                                      </p:tavLst>
                                    </p:anim>
                                    <p:animEffect transition="in" filter="wipe(up)">
                                      <p:cBhvr>
                                        <p:cTn id="60" dur="500"/>
                                        <p:tgtEl>
                                          <p:spTgt spid="59"/>
                                        </p:tgtEl>
                                      </p:cBhvr>
                                    </p:animEffect>
                                  </p:childTnLst>
                                </p:cTn>
                              </p:par>
                              <p:par>
                                <p:cTn id="61" presetID="25" presetClass="entr" presetSubtype="0" fill="hold" grpId="0" nodeType="withEffect">
                                  <p:stCondLst>
                                    <p:cond delay="0"/>
                                  </p:stCondLst>
                                  <p:childTnLst>
                                    <p:set>
                                      <p:cBhvr>
                                        <p:cTn id="62" dur="1" fill="hold">
                                          <p:stCondLst>
                                            <p:cond delay="0"/>
                                          </p:stCondLst>
                                        </p:cTn>
                                        <p:tgtEl>
                                          <p:spTgt spid="61"/>
                                        </p:tgtEl>
                                        <p:attrNameLst>
                                          <p:attrName>style.visibility</p:attrName>
                                        </p:attrNameLst>
                                      </p:cBhvr>
                                      <p:to>
                                        <p:strVal val="visible"/>
                                      </p:to>
                                    </p:set>
                                    <p:anim calcmode="lin" valueType="num">
                                      <p:cBhvr>
                                        <p:cTn id="63" dur="500" decel="50000" fill="hold">
                                          <p:stCondLst>
                                            <p:cond delay="0"/>
                                          </p:stCondLst>
                                        </p:cTn>
                                        <p:tgtEl>
                                          <p:spTgt spid="61"/>
                                        </p:tgtEl>
                                        <p:attrNameLst>
                                          <p:attrName>style.rotation</p:attrName>
                                        </p:attrNameLst>
                                      </p:cBhvr>
                                      <p:tavLst>
                                        <p:tav tm="0">
                                          <p:val>
                                            <p:fltVal val="-90"/>
                                          </p:val>
                                        </p:tav>
                                        <p:tav tm="100000">
                                          <p:val>
                                            <p:fltVal val="0"/>
                                          </p:val>
                                        </p:tav>
                                      </p:tavLst>
                                    </p:anim>
                                    <p:anim calcmode="lin" valueType="num">
                                      <p:cBhvr>
                                        <p:cTn id="64" dur="500" decel="50000" fill="hold">
                                          <p:stCondLst>
                                            <p:cond delay="0"/>
                                          </p:stCondLst>
                                        </p:cTn>
                                        <p:tgtEl>
                                          <p:spTgt spid="61"/>
                                        </p:tgtEl>
                                        <p:attrNameLst>
                                          <p:attrName>ppt_w</p:attrName>
                                        </p:attrNameLst>
                                      </p:cBhvr>
                                      <p:tavLst>
                                        <p:tav tm="0">
                                          <p:val>
                                            <p:strVal val="#ppt_w"/>
                                          </p:val>
                                        </p:tav>
                                        <p:tav tm="100000">
                                          <p:val>
                                            <p:strVal val="#ppt_w*.05"/>
                                          </p:val>
                                        </p:tav>
                                      </p:tavLst>
                                    </p:anim>
                                    <p:anim calcmode="lin" valueType="num">
                                      <p:cBhvr>
                                        <p:cTn id="65" dur="500" accel="50000" fill="hold">
                                          <p:stCondLst>
                                            <p:cond delay="500"/>
                                          </p:stCondLst>
                                        </p:cTn>
                                        <p:tgtEl>
                                          <p:spTgt spid="61"/>
                                        </p:tgtEl>
                                        <p:attrNameLst>
                                          <p:attrName>ppt_w</p:attrName>
                                        </p:attrNameLst>
                                      </p:cBhvr>
                                      <p:tavLst>
                                        <p:tav tm="0">
                                          <p:val>
                                            <p:strVal val="#ppt_w*.05"/>
                                          </p:val>
                                        </p:tav>
                                        <p:tav tm="100000">
                                          <p:val>
                                            <p:strVal val="#ppt_w"/>
                                          </p:val>
                                        </p:tav>
                                      </p:tavLst>
                                    </p:anim>
                                    <p:anim calcmode="lin" valueType="num">
                                      <p:cBhvr>
                                        <p:cTn id="66" dur="1000" fill="hold"/>
                                        <p:tgtEl>
                                          <p:spTgt spid="61"/>
                                        </p:tgtEl>
                                        <p:attrNameLst>
                                          <p:attrName>ppt_h</p:attrName>
                                        </p:attrNameLst>
                                      </p:cBhvr>
                                      <p:tavLst>
                                        <p:tav tm="0">
                                          <p:val>
                                            <p:strVal val="#ppt_h"/>
                                          </p:val>
                                        </p:tav>
                                        <p:tav tm="100000">
                                          <p:val>
                                            <p:strVal val="#ppt_h"/>
                                          </p:val>
                                        </p:tav>
                                      </p:tavLst>
                                    </p:anim>
                                    <p:anim calcmode="lin" valueType="num">
                                      <p:cBhvr>
                                        <p:cTn id="67" dur="500" decel="50000" fill="hold">
                                          <p:stCondLst>
                                            <p:cond delay="0"/>
                                          </p:stCondLst>
                                        </p:cTn>
                                        <p:tgtEl>
                                          <p:spTgt spid="61"/>
                                        </p:tgtEl>
                                        <p:attrNameLst>
                                          <p:attrName>ppt_x</p:attrName>
                                        </p:attrNameLst>
                                      </p:cBhvr>
                                      <p:tavLst>
                                        <p:tav tm="0">
                                          <p:val>
                                            <p:strVal val="#ppt_x+.4"/>
                                          </p:val>
                                        </p:tav>
                                        <p:tav tm="100000">
                                          <p:val>
                                            <p:strVal val="#ppt_x"/>
                                          </p:val>
                                        </p:tav>
                                      </p:tavLst>
                                    </p:anim>
                                    <p:anim calcmode="lin" valueType="num">
                                      <p:cBhvr>
                                        <p:cTn id="68" dur="500" decel="50000" fill="hold">
                                          <p:stCondLst>
                                            <p:cond delay="0"/>
                                          </p:stCondLst>
                                        </p:cTn>
                                        <p:tgtEl>
                                          <p:spTgt spid="61"/>
                                        </p:tgtEl>
                                        <p:attrNameLst>
                                          <p:attrName>ppt_y</p:attrName>
                                        </p:attrNameLst>
                                      </p:cBhvr>
                                      <p:tavLst>
                                        <p:tav tm="0">
                                          <p:val>
                                            <p:strVal val="#ppt_y-.2"/>
                                          </p:val>
                                        </p:tav>
                                        <p:tav tm="100000">
                                          <p:val>
                                            <p:strVal val="#ppt_y+.1"/>
                                          </p:val>
                                        </p:tav>
                                      </p:tavLst>
                                    </p:anim>
                                    <p:anim calcmode="lin" valueType="num">
                                      <p:cBhvr>
                                        <p:cTn id="69" dur="500" accel="50000" fill="hold">
                                          <p:stCondLst>
                                            <p:cond delay="500"/>
                                          </p:stCondLst>
                                        </p:cTn>
                                        <p:tgtEl>
                                          <p:spTgt spid="61"/>
                                        </p:tgtEl>
                                        <p:attrNameLst>
                                          <p:attrName>ppt_y</p:attrName>
                                        </p:attrNameLst>
                                      </p:cBhvr>
                                      <p:tavLst>
                                        <p:tav tm="0">
                                          <p:val>
                                            <p:strVal val="#ppt_y+.1"/>
                                          </p:val>
                                        </p:tav>
                                        <p:tav tm="100000">
                                          <p:val>
                                            <p:strVal val="#ppt_y"/>
                                          </p:val>
                                        </p:tav>
                                      </p:tavLst>
                                    </p:anim>
                                    <p:animEffect transition="in" filter="fade">
                                      <p:cBhvr>
                                        <p:cTn id="70" dur="1000" decel="50000">
                                          <p:stCondLst>
                                            <p:cond delay="0"/>
                                          </p:stCondLst>
                                        </p:cTn>
                                        <p:tgtEl>
                                          <p:spTgt spid="61"/>
                                        </p:tgtEl>
                                      </p:cBhvr>
                                    </p:animEffect>
                                  </p:childTnLst>
                                </p:cTn>
                              </p:par>
                              <p:par>
                                <p:cTn id="71" presetID="25" presetClass="entr" presetSubtype="0" fill="hold" grpId="0" nodeType="withEffect">
                                  <p:stCondLst>
                                    <p:cond delay="0"/>
                                  </p:stCondLst>
                                  <p:childTnLst>
                                    <p:set>
                                      <p:cBhvr>
                                        <p:cTn id="72" dur="1" fill="hold">
                                          <p:stCondLst>
                                            <p:cond delay="0"/>
                                          </p:stCondLst>
                                        </p:cTn>
                                        <p:tgtEl>
                                          <p:spTgt spid="62"/>
                                        </p:tgtEl>
                                        <p:attrNameLst>
                                          <p:attrName>style.visibility</p:attrName>
                                        </p:attrNameLst>
                                      </p:cBhvr>
                                      <p:to>
                                        <p:strVal val="visible"/>
                                      </p:to>
                                    </p:set>
                                    <p:anim calcmode="lin" valueType="num">
                                      <p:cBhvr>
                                        <p:cTn id="73" dur="500" decel="50000" fill="hold">
                                          <p:stCondLst>
                                            <p:cond delay="0"/>
                                          </p:stCondLst>
                                        </p:cTn>
                                        <p:tgtEl>
                                          <p:spTgt spid="62"/>
                                        </p:tgtEl>
                                        <p:attrNameLst>
                                          <p:attrName>style.rotation</p:attrName>
                                        </p:attrNameLst>
                                      </p:cBhvr>
                                      <p:tavLst>
                                        <p:tav tm="0">
                                          <p:val>
                                            <p:fltVal val="-90"/>
                                          </p:val>
                                        </p:tav>
                                        <p:tav tm="100000">
                                          <p:val>
                                            <p:fltVal val="0"/>
                                          </p:val>
                                        </p:tav>
                                      </p:tavLst>
                                    </p:anim>
                                    <p:anim calcmode="lin" valueType="num">
                                      <p:cBhvr>
                                        <p:cTn id="74" dur="500" decel="50000" fill="hold">
                                          <p:stCondLst>
                                            <p:cond delay="0"/>
                                          </p:stCondLst>
                                        </p:cTn>
                                        <p:tgtEl>
                                          <p:spTgt spid="62"/>
                                        </p:tgtEl>
                                        <p:attrNameLst>
                                          <p:attrName>ppt_w</p:attrName>
                                        </p:attrNameLst>
                                      </p:cBhvr>
                                      <p:tavLst>
                                        <p:tav tm="0">
                                          <p:val>
                                            <p:strVal val="#ppt_w"/>
                                          </p:val>
                                        </p:tav>
                                        <p:tav tm="100000">
                                          <p:val>
                                            <p:strVal val="#ppt_w*.05"/>
                                          </p:val>
                                        </p:tav>
                                      </p:tavLst>
                                    </p:anim>
                                    <p:anim calcmode="lin" valueType="num">
                                      <p:cBhvr>
                                        <p:cTn id="75" dur="500" accel="50000" fill="hold">
                                          <p:stCondLst>
                                            <p:cond delay="500"/>
                                          </p:stCondLst>
                                        </p:cTn>
                                        <p:tgtEl>
                                          <p:spTgt spid="62"/>
                                        </p:tgtEl>
                                        <p:attrNameLst>
                                          <p:attrName>ppt_w</p:attrName>
                                        </p:attrNameLst>
                                      </p:cBhvr>
                                      <p:tavLst>
                                        <p:tav tm="0">
                                          <p:val>
                                            <p:strVal val="#ppt_w*.05"/>
                                          </p:val>
                                        </p:tav>
                                        <p:tav tm="100000">
                                          <p:val>
                                            <p:strVal val="#ppt_w"/>
                                          </p:val>
                                        </p:tav>
                                      </p:tavLst>
                                    </p:anim>
                                    <p:anim calcmode="lin" valueType="num">
                                      <p:cBhvr>
                                        <p:cTn id="76" dur="1000" fill="hold"/>
                                        <p:tgtEl>
                                          <p:spTgt spid="62"/>
                                        </p:tgtEl>
                                        <p:attrNameLst>
                                          <p:attrName>ppt_h</p:attrName>
                                        </p:attrNameLst>
                                      </p:cBhvr>
                                      <p:tavLst>
                                        <p:tav tm="0">
                                          <p:val>
                                            <p:strVal val="#ppt_h"/>
                                          </p:val>
                                        </p:tav>
                                        <p:tav tm="100000">
                                          <p:val>
                                            <p:strVal val="#ppt_h"/>
                                          </p:val>
                                        </p:tav>
                                      </p:tavLst>
                                    </p:anim>
                                    <p:anim calcmode="lin" valueType="num">
                                      <p:cBhvr>
                                        <p:cTn id="77" dur="500" decel="50000" fill="hold">
                                          <p:stCondLst>
                                            <p:cond delay="0"/>
                                          </p:stCondLst>
                                        </p:cTn>
                                        <p:tgtEl>
                                          <p:spTgt spid="62"/>
                                        </p:tgtEl>
                                        <p:attrNameLst>
                                          <p:attrName>ppt_x</p:attrName>
                                        </p:attrNameLst>
                                      </p:cBhvr>
                                      <p:tavLst>
                                        <p:tav tm="0">
                                          <p:val>
                                            <p:strVal val="#ppt_x+.4"/>
                                          </p:val>
                                        </p:tav>
                                        <p:tav tm="100000">
                                          <p:val>
                                            <p:strVal val="#ppt_x"/>
                                          </p:val>
                                        </p:tav>
                                      </p:tavLst>
                                    </p:anim>
                                    <p:anim calcmode="lin" valueType="num">
                                      <p:cBhvr>
                                        <p:cTn id="78" dur="500" decel="50000" fill="hold">
                                          <p:stCondLst>
                                            <p:cond delay="0"/>
                                          </p:stCondLst>
                                        </p:cTn>
                                        <p:tgtEl>
                                          <p:spTgt spid="62"/>
                                        </p:tgtEl>
                                        <p:attrNameLst>
                                          <p:attrName>ppt_y</p:attrName>
                                        </p:attrNameLst>
                                      </p:cBhvr>
                                      <p:tavLst>
                                        <p:tav tm="0">
                                          <p:val>
                                            <p:strVal val="#ppt_y-.2"/>
                                          </p:val>
                                        </p:tav>
                                        <p:tav tm="100000">
                                          <p:val>
                                            <p:strVal val="#ppt_y+.1"/>
                                          </p:val>
                                        </p:tav>
                                      </p:tavLst>
                                    </p:anim>
                                    <p:anim calcmode="lin" valueType="num">
                                      <p:cBhvr>
                                        <p:cTn id="79" dur="500" accel="50000" fill="hold">
                                          <p:stCondLst>
                                            <p:cond delay="500"/>
                                          </p:stCondLst>
                                        </p:cTn>
                                        <p:tgtEl>
                                          <p:spTgt spid="62"/>
                                        </p:tgtEl>
                                        <p:attrNameLst>
                                          <p:attrName>ppt_y</p:attrName>
                                        </p:attrNameLst>
                                      </p:cBhvr>
                                      <p:tavLst>
                                        <p:tav tm="0">
                                          <p:val>
                                            <p:strVal val="#ppt_y+.1"/>
                                          </p:val>
                                        </p:tav>
                                        <p:tav tm="100000">
                                          <p:val>
                                            <p:strVal val="#ppt_y"/>
                                          </p:val>
                                        </p:tav>
                                      </p:tavLst>
                                    </p:anim>
                                    <p:animEffect transition="in" filter="fade">
                                      <p:cBhvr>
                                        <p:cTn id="80" dur="1000" decel="50000">
                                          <p:stCondLst>
                                            <p:cond delay="0"/>
                                          </p:stCondLst>
                                        </p:cTn>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81" fill="hold" display="0">
                  <p:stCondLst>
                    <p:cond delay="indefinite"/>
                  </p:stCondLst>
                  <p:endCondLst>
                    <p:cond evt="onStopAudio" delay="0">
                      <p:tgtEl>
                        <p:sldTgt/>
                      </p:tgtEl>
                    </p:cond>
                  </p:endCondLst>
                </p:cTn>
                <p:tgtEl>
                  <p:spTgt spid="35"/>
                </p:tgtEl>
              </p:cMediaNode>
            </p:audio>
          </p:childTnLst>
        </p:cTn>
      </p:par>
    </p:tnLst>
    <p:bldLst>
      <p:bldP spid="36" grpId="0" animBg="1"/>
      <p:bldP spid="37" grpId="0"/>
      <p:bldP spid="38" grpId="0"/>
      <p:bldP spid="39" grpId="0"/>
      <p:bldP spid="41" grpId="0" animBg="1"/>
      <p:bldP spid="43" grpId="0" animBg="1"/>
      <p:bldP spid="55" grpId="0" animBg="1"/>
      <p:bldP spid="56" grpId="0"/>
      <p:bldP spid="57" grpId="0"/>
      <p:bldP spid="58" grpId="0"/>
      <p:bldP spid="59" grpId="0" animBg="1"/>
      <p:bldP spid="60" grpId="0" animBg="1"/>
      <p:bldP spid="61" grpId="0"/>
      <p:bldP spid="6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4" descr="Happy Sun And Cloud | Dessin enfantin, Soleil, Dessin enfant">
            <a:extLst>
              <a:ext uri="{FF2B5EF4-FFF2-40B4-BE49-F238E27FC236}">
                <a16:creationId xmlns:a16="http://schemas.microsoft.com/office/drawing/2014/main" id="{0ECBF487-33DD-4D5F-9616-562B1CEE9057}"/>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639308" y="111220"/>
            <a:ext cx="1662550" cy="123033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Butterfly Cute Green - Free vector graphic on Pixabay">
            <a:extLst>
              <a:ext uri="{FF2B5EF4-FFF2-40B4-BE49-F238E27FC236}">
                <a16:creationId xmlns:a16="http://schemas.microsoft.com/office/drawing/2014/main" id="{DBD032DB-CBD8-4742-891E-4EBB637312B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348632" y="111220"/>
            <a:ext cx="684531" cy="71845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ext, vector graphics, clipart&#10;&#10;Description automatically generated">
            <a:extLst>
              <a:ext uri="{FF2B5EF4-FFF2-40B4-BE49-F238E27FC236}">
                <a16:creationId xmlns:a16="http://schemas.microsoft.com/office/drawing/2014/main" id="{1EDBA7AB-C2CB-D851-29ED-063A4B63576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317213">
            <a:off x="9423282" y="5374021"/>
            <a:ext cx="889235" cy="663398"/>
          </a:xfrm>
          <a:prstGeom prst="rect">
            <a:avLst/>
          </a:prstGeom>
        </p:spPr>
      </p:pic>
      <p:grpSp>
        <p:nvGrpSpPr>
          <p:cNvPr id="13" name="Group 12">
            <a:extLst>
              <a:ext uri="{FF2B5EF4-FFF2-40B4-BE49-F238E27FC236}">
                <a16:creationId xmlns:a16="http://schemas.microsoft.com/office/drawing/2014/main" id="{C208134D-C69E-41CA-A4D7-5E2526C970D5}"/>
              </a:ext>
            </a:extLst>
          </p:cNvPr>
          <p:cNvGrpSpPr/>
          <p:nvPr/>
        </p:nvGrpSpPr>
        <p:grpSpPr>
          <a:xfrm>
            <a:off x="2201592" y="401303"/>
            <a:ext cx="9831571" cy="1907168"/>
            <a:chOff x="-3973148" y="444641"/>
            <a:chExt cx="13598596" cy="1907168"/>
          </a:xfrm>
        </p:grpSpPr>
        <p:sp>
          <p:nvSpPr>
            <p:cNvPr id="14" name="Title 1">
              <a:extLst>
                <a:ext uri="{FF2B5EF4-FFF2-40B4-BE49-F238E27FC236}">
                  <a16:creationId xmlns:a16="http://schemas.microsoft.com/office/drawing/2014/main" id="{3BAD2B38-9BF3-48E5-9FD5-DB05FD32E01B}"/>
                </a:ext>
              </a:extLst>
            </p:cNvPr>
            <p:cNvSpPr txBox="1">
              <a:spLocks/>
            </p:cNvSpPr>
            <p:nvPr/>
          </p:nvSpPr>
          <p:spPr>
            <a:xfrm>
              <a:off x="-3973148" y="444641"/>
              <a:ext cx="13150788" cy="1896893"/>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11500" b="1" dirty="0">
                  <a:ln w="254000">
                    <a:solidFill>
                      <a:schemeClr val="bg1"/>
                    </a:solidFill>
                    <a:prstDash val="solid"/>
                  </a:ln>
                  <a:solidFill>
                    <a:schemeClr val="bg1"/>
                  </a:solidFill>
                  <a:latin typeface="#9Slide05 SVNClementine" panose="020F0502020204030203" pitchFamily="34" charset="0"/>
                </a:rPr>
                <a:t>Nhóm chiến thắng</a:t>
              </a:r>
              <a:endParaRPr lang="en-US" sz="11500" b="1" dirty="0">
                <a:ln w="254000">
                  <a:solidFill>
                    <a:schemeClr val="bg1"/>
                  </a:solidFill>
                  <a:prstDash val="solid"/>
                </a:ln>
                <a:solidFill>
                  <a:schemeClr val="bg1"/>
                </a:solidFill>
                <a:latin typeface="#9Slide05 SVNClementine" panose="020F0502020204030203" pitchFamily="34" charset="0"/>
              </a:endParaRPr>
            </a:p>
          </p:txBody>
        </p:sp>
        <p:sp>
          <p:nvSpPr>
            <p:cNvPr id="15" name="Title 1">
              <a:extLst>
                <a:ext uri="{FF2B5EF4-FFF2-40B4-BE49-F238E27FC236}">
                  <a16:creationId xmlns:a16="http://schemas.microsoft.com/office/drawing/2014/main" id="{2F9379F3-4E9E-40DD-9A33-0E4A5EF8B29B}"/>
                </a:ext>
              </a:extLst>
            </p:cNvPr>
            <p:cNvSpPr txBox="1">
              <a:spLocks/>
            </p:cNvSpPr>
            <p:nvPr/>
          </p:nvSpPr>
          <p:spPr>
            <a:xfrm>
              <a:off x="-3973148" y="454916"/>
              <a:ext cx="13598596" cy="1896893"/>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11500" b="1" dirty="0">
                  <a:ln w="22225">
                    <a:solidFill>
                      <a:schemeClr val="tx1">
                        <a:lumMod val="95000"/>
                        <a:lumOff val="5000"/>
                      </a:scheme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latin typeface="#9Slide05 SVNClementine" panose="020F0502020204030203" pitchFamily="34" charset="0"/>
                </a:rPr>
                <a:t>Nhóm chiến thắng</a:t>
              </a:r>
              <a:endParaRPr lang="en-US" sz="11500" b="1" dirty="0">
                <a:ln w="22225">
                  <a:solidFill>
                    <a:schemeClr val="tx1">
                      <a:lumMod val="95000"/>
                      <a:lumOff val="5000"/>
                    </a:scheme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latin typeface="#9Slide05 SVNClementine" panose="020F0502020204030203" pitchFamily="34" charset="0"/>
              </a:endParaRPr>
            </a:p>
          </p:txBody>
        </p:sp>
      </p:grpSp>
      <p:pic>
        <p:nvPicPr>
          <p:cNvPr id="17" name="Picture 16"/>
          <p:cNvPicPr>
            <a:picLocks noChangeAspect="1"/>
          </p:cNvPicPr>
          <p:nvPr/>
        </p:nvPicPr>
        <p:blipFill rotWithShape="1">
          <a:blip r:embed="rId10">
            <a:extLst>
              <a:ext uri="{28A0092B-C50C-407E-A947-70E740481C1C}">
                <a14:useLocalDpi xmlns:a14="http://schemas.microsoft.com/office/drawing/2010/main" val="0"/>
              </a:ext>
            </a:extLst>
          </a:blip>
          <a:srcRect l="25669" t="-701" r="48775" b="68479"/>
          <a:stretch/>
        </p:blipFill>
        <p:spPr>
          <a:xfrm>
            <a:off x="1891830" y="3925556"/>
            <a:ext cx="2344245" cy="2955787"/>
          </a:xfrm>
          <a:prstGeom prst="rect">
            <a:avLst/>
          </a:prstGeom>
        </p:spPr>
      </p:pic>
      <p:pic>
        <p:nvPicPr>
          <p:cNvPr id="18" name="Picture 17"/>
          <p:cNvPicPr>
            <a:picLocks noChangeAspect="1"/>
          </p:cNvPicPr>
          <p:nvPr/>
        </p:nvPicPr>
        <p:blipFill rotWithShape="1">
          <a:blip r:embed="rId10">
            <a:extLst>
              <a:ext uri="{28A0092B-C50C-407E-A947-70E740481C1C}">
                <a14:useLocalDpi xmlns:a14="http://schemas.microsoft.com/office/drawing/2010/main" val="0"/>
              </a:ext>
            </a:extLst>
          </a:blip>
          <a:srcRect l="51578" t="-701" r="26110" b="68479"/>
          <a:stretch/>
        </p:blipFill>
        <p:spPr>
          <a:xfrm>
            <a:off x="256777" y="4073525"/>
            <a:ext cx="2075355" cy="2997200"/>
          </a:xfrm>
          <a:prstGeom prst="rect">
            <a:avLst/>
          </a:prstGeom>
        </p:spPr>
      </p:pic>
      <p:pic>
        <p:nvPicPr>
          <p:cNvPr id="19" name="Picture 18"/>
          <p:cNvPicPr>
            <a:picLocks noChangeAspect="1"/>
          </p:cNvPicPr>
          <p:nvPr/>
        </p:nvPicPr>
        <p:blipFill rotWithShape="1">
          <a:blip r:embed="rId10">
            <a:extLst>
              <a:ext uri="{28A0092B-C50C-407E-A947-70E740481C1C}">
                <a14:useLocalDpi xmlns:a14="http://schemas.microsoft.com/office/drawing/2010/main" val="0"/>
              </a:ext>
            </a:extLst>
          </a:blip>
          <a:srcRect t="-1111" r="74444" b="68889"/>
          <a:stretch/>
        </p:blipFill>
        <p:spPr>
          <a:xfrm>
            <a:off x="9346311" y="3904849"/>
            <a:ext cx="2377090" cy="2997200"/>
          </a:xfrm>
          <a:prstGeom prst="rect">
            <a:avLst/>
          </a:prstGeom>
        </p:spPr>
      </p:pic>
      <p:pic>
        <p:nvPicPr>
          <p:cNvPr id="22" name="âm thanh trả lời đúng">
            <a:hlinkClick r:id="" action="ppaction://media"/>
          </p:cNvPr>
          <p:cNvPicPr>
            <a:picLocks noChangeAspect="1"/>
          </p:cNvPicPr>
          <p:nvPr>
            <a:audioFile r:link="rId1"/>
            <p:extLst>
              <p:ext uri="{DAA4B4D4-6D71-4841-9C94-3DE7FCFB9230}">
                <p14:media xmlns:p14="http://schemas.microsoft.com/office/powerpoint/2010/main" r:embed="rId2">
                  <p14:trim end="4413.8333"/>
                </p14:media>
              </p:ext>
            </p:extLst>
          </p:nvPr>
        </p:nvPicPr>
        <p:blipFill>
          <a:blip r:embed="rId11"/>
          <a:stretch>
            <a:fillRect/>
          </a:stretch>
        </p:blipFill>
        <p:spPr>
          <a:xfrm>
            <a:off x="11037441" y="5934808"/>
            <a:ext cx="609600" cy="391247"/>
          </a:xfrm>
          <a:prstGeom prst="rect">
            <a:avLst/>
          </a:prstGeom>
        </p:spPr>
      </p:pic>
    </p:spTree>
    <p:controls>
      <mc:AlternateContent xmlns:mc="http://schemas.openxmlformats.org/markup-compatibility/2006">
        <mc:Choice xmlns:v="urn:schemas-microsoft-com:vml" Requires="v">
          <p:control name="TextBox1" r:id="rId3" imgW="5057640" imgH="1076400"/>
        </mc:Choice>
        <mc:Fallback>
          <p:control name="TextBox1" r:id="rId3" imgW="5057640" imgH="1076400">
            <p:pic>
              <p:nvPicPr>
                <p:cNvPr id="21" name="TextBox1">
                  <a:extLst>
                    <a:ext uri="{FF2B5EF4-FFF2-40B4-BE49-F238E27FC236}">
                      <a16:creationId xmlns:a16="http://schemas.microsoft.com/office/drawing/2014/main" id="{5504CBDA-16C3-1F24-194F-092EB964A76D}"/>
                    </a:ext>
                  </a:extLst>
                </p:cNvPr>
                <p:cNvPicPr>
                  <a:picLocks/>
                </p:cNvPicPr>
                <p:nvPr/>
              </p:nvPicPr>
              <p:blipFill>
                <a:blip r:embed="rId12"/>
                <a:stretch>
                  <a:fillRect/>
                </a:stretch>
              </p:blipFill>
              <p:spPr>
                <a:xfrm>
                  <a:off x="4425132" y="2408357"/>
                  <a:ext cx="5060731" cy="1079411"/>
                </a:xfrm>
                <a:prstGeom prst="rect">
                  <a:avLst/>
                </a:prstGeom>
              </p:spPr>
            </p:pic>
          </p:control>
        </mc:Fallback>
      </mc:AlternateContent>
    </p:controls>
    <p:extLst>
      <p:ext uri="{BB962C8B-B14F-4D97-AF65-F5344CB8AC3E}">
        <p14:creationId xmlns:p14="http://schemas.microsoft.com/office/powerpoint/2010/main" val="421172181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ppt_y</p:attrName>
                                        </p:attrNameLst>
                                      </p:cBhvr>
                                      <p:tavLst>
                                        <p:tav tm="0">
                                          <p:val>
                                            <p:strVal val="#ppt_y+#ppt_h*1.125000"/>
                                          </p:val>
                                        </p:tav>
                                        <p:tav tm="100000">
                                          <p:val>
                                            <p:strVal val="#ppt_y"/>
                                          </p:val>
                                        </p:tav>
                                      </p:tavLst>
                                    </p:anim>
                                    <p:animEffect transition="in" filter="wipe(up)">
                                      <p:cBhvr>
                                        <p:cTn id="8" dur="500"/>
                                        <p:tgtEl>
                                          <p:spTgt spid="13"/>
                                        </p:tgtEl>
                                      </p:cBhvr>
                                    </p:animEffect>
                                  </p:childTnLst>
                                </p:cTn>
                              </p:par>
                            </p:childTnLst>
                          </p:cTn>
                        </p:par>
                        <p:par>
                          <p:cTn id="9" fill="hold">
                            <p:stCondLst>
                              <p:cond delay="500"/>
                            </p:stCondLst>
                            <p:childTnLst>
                              <p:par>
                                <p:cTn id="10" presetID="32" presetClass="emph" presetSubtype="0" fill="hold" nodeType="afterEffect">
                                  <p:stCondLst>
                                    <p:cond delay="0"/>
                                  </p:stCondLst>
                                  <p:childTnLst>
                                    <p:animRot by="120000">
                                      <p:cBhvr>
                                        <p:cTn id="11" dur="100" fill="hold">
                                          <p:stCondLst>
                                            <p:cond delay="0"/>
                                          </p:stCondLst>
                                        </p:cTn>
                                        <p:tgtEl>
                                          <p:spTgt spid="13"/>
                                        </p:tgtEl>
                                        <p:attrNameLst>
                                          <p:attrName>r</p:attrName>
                                        </p:attrNameLst>
                                      </p:cBhvr>
                                    </p:animRot>
                                    <p:animRot by="-240000">
                                      <p:cBhvr>
                                        <p:cTn id="12" dur="200" fill="hold">
                                          <p:stCondLst>
                                            <p:cond delay="200"/>
                                          </p:stCondLst>
                                        </p:cTn>
                                        <p:tgtEl>
                                          <p:spTgt spid="13"/>
                                        </p:tgtEl>
                                        <p:attrNameLst>
                                          <p:attrName>r</p:attrName>
                                        </p:attrNameLst>
                                      </p:cBhvr>
                                    </p:animRot>
                                    <p:animRot by="240000">
                                      <p:cBhvr>
                                        <p:cTn id="13" dur="200" fill="hold">
                                          <p:stCondLst>
                                            <p:cond delay="400"/>
                                          </p:stCondLst>
                                        </p:cTn>
                                        <p:tgtEl>
                                          <p:spTgt spid="13"/>
                                        </p:tgtEl>
                                        <p:attrNameLst>
                                          <p:attrName>r</p:attrName>
                                        </p:attrNameLst>
                                      </p:cBhvr>
                                    </p:animRot>
                                    <p:animRot by="-240000">
                                      <p:cBhvr>
                                        <p:cTn id="14" dur="200" fill="hold">
                                          <p:stCondLst>
                                            <p:cond delay="600"/>
                                          </p:stCondLst>
                                        </p:cTn>
                                        <p:tgtEl>
                                          <p:spTgt spid="13"/>
                                        </p:tgtEl>
                                        <p:attrNameLst>
                                          <p:attrName>r</p:attrName>
                                        </p:attrNameLst>
                                      </p:cBhvr>
                                    </p:animRot>
                                    <p:animRot by="120000">
                                      <p:cBhvr>
                                        <p:cTn id="15" dur="200" fill="hold">
                                          <p:stCondLst>
                                            <p:cond delay="800"/>
                                          </p:stCondLst>
                                        </p:cTn>
                                        <p:tgtEl>
                                          <p:spTgt spid="13"/>
                                        </p:tgtEl>
                                        <p:attrNameLst>
                                          <p:attrName>r</p:attrName>
                                        </p:attrNameLst>
                                      </p:cBhvr>
                                    </p:animRot>
                                  </p:childTnLst>
                                </p:cTn>
                              </p:par>
                            </p:childTnLst>
                          </p:cTn>
                        </p:par>
                        <p:par>
                          <p:cTn id="16" fill="hold">
                            <p:stCondLst>
                              <p:cond delay="1500"/>
                            </p:stCondLst>
                            <p:childTnLst>
                              <p:par>
                                <p:cTn id="17" presetID="1" presetClass="mediacall" presetSubtype="0" fill="hold" nodeType="afterEffect">
                                  <p:stCondLst>
                                    <p:cond delay="0"/>
                                  </p:stCondLst>
                                  <p:childTnLst>
                                    <p:cmd type="call" cmd="playFrom(0.0)">
                                      <p:cBhvr>
                                        <p:cTn id="18" dur="3672" fill="hold"/>
                                        <p:tgtEl>
                                          <p:spTgt spid="2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9" fill="hold" display="0">
                  <p:stCondLst>
                    <p:cond delay="indefinite"/>
                  </p:stCondLst>
                  <p:endCondLst>
                    <p:cond evt="onStopAudio" delay="0">
                      <p:tgtEl>
                        <p:sldTgt/>
                      </p:tgtEl>
                    </p:cond>
                  </p:endCondLst>
                </p:cTn>
                <p:tgtEl>
                  <p:spTgt spid="22"/>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4" descr="Happy Sun And Cloud | Dessin enfantin, Soleil, Dessin enfant">
            <a:extLst>
              <a:ext uri="{FF2B5EF4-FFF2-40B4-BE49-F238E27FC236}">
                <a16:creationId xmlns:a16="http://schemas.microsoft.com/office/drawing/2014/main" id="{0ECBF487-33DD-4D5F-9616-562B1CEE9057}"/>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639308" y="111220"/>
            <a:ext cx="1662550" cy="123033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Butterfly Cute Green - Free vector graphic on Pixabay">
            <a:extLst>
              <a:ext uri="{FF2B5EF4-FFF2-40B4-BE49-F238E27FC236}">
                <a16:creationId xmlns:a16="http://schemas.microsoft.com/office/drawing/2014/main" id="{DBD032DB-CBD8-4742-891E-4EBB637312B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48632" y="111220"/>
            <a:ext cx="684531" cy="71845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ext, vector graphics, clipart&#10;&#10;Description automatically generated">
            <a:extLst>
              <a:ext uri="{FF2B5EF4-FFF2-40B4-BE49-F238E27FC236}">
                <a16:creationId xmlns:a16="http://schemas.microsoft.com/office/drawing/2014/main" id="{1EDBA7AB-C2CB-D851-29ED-063A4B63576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317213">
            <a:off x="9423282" y="5374021"/>
            <a:ext cx="889235" cy="663398"/>
          </a:xfrm>
          <a:prstGeom prst="rect">
            <a:avLst/>
          </a:prstGeom>
        </p:spPr>
      </p:pic>
      <p:grpSp>
        <p:nvGrpSpPr>
          <p:cNvPr id="16" name="Group 15">
            <a:extLst>
              <a:ext uri="{FF2B5EF4-FFF2-40B4-BE49-F238E27FC236}">
                <a16:creationId xmlns:a16="http://schemas.microsoft.com/office/drawing/2014/main" id="{B5B90CBE-08C5-D2C4-3CF4-C05A9C952D12}"/>
              </a:ext>
            </a:extLst>
          </p:cNvPr>
          <p:cNvGrpSpPr/>
          <p:nvPr/>
        </p:nvGrpSpPr>
        <p:grpSpPr>
          <a:xfrm rot="920132">
            <a:off x="4789940" y="650724"/>
            <a:ext cx="8734424" cy="1586679"/>
            <a:chOff x="138637" y="717007"/>
            <a:chExt cx="4284981" cy="1586679"/>
          </a:xfrm>
        </p:grpSpPr>
        <p:sp>
          <p:nvSpPr>
            <p:cNvPr id="19" name="TextBox 18">
              <a:extLst>
                <a:ext uri="{FF2B5EF4-FFF2-40B4-BE49-F238E27FC236}">
                  <a16:creationId xmlns:a16="http://schemas.microsoft.com/office/drawing/2014/main" id="{5E36ADC8-FBE6-DD8D-214A-3AC33C27CEAC}"/>
                </a:ext>
              </a:extLst>
            </p:cNvPr>
            <p:cNvSpPr txBox="1"/>
            <p:nvPr/>
          </p:nvSpPr>
          <p:spPr>
            <a:xfrm rot="20615280">
              <a:off x="159959" y="717007"/>
              <a:ext cx="4263659" cy="1569660"/>
            </a:xfrm>
            <a:prstGeom prst="rect">
              <a:avLst/>
            </a:prstGeom>
            <a:noFill/>
          </p:spPr>
          <p:txBody>
            <a:bodyPr wrap="square" rtlCol="0">
              <a:spAutoFit/>
            </a:bodyPr>
            <a:lstStyle/>
            <a:p>
              <a:pPr algn="ctr"/>
              <a:r>
                <a:rPr lang="vi-VN" sz="9600" dirty="0">
                  <a:ln w="127000">
                    <a:solidFill>
                      <a:schemeClr val="bg1"/>
                    </a:solidFill>
                  </a:ln>
                  <a:latin typeface="#9Slide05 Phobia" panose="02000506000000020003" pitchFamily="2" charset="0"/>
                </a:rPr>
                <a:t>Tiếng việt</a:t>
              </a:r>
              <a:endParaRPr lang="en-US" sz="9600" dirty="0">
                <a:ln w="127000">
                  <a:solidFill>
                    <a:schemeClr val="bg1"/>
                  </a:solidFill>
                </a:ln>
                <a:latin typeface="#9Slide05 Phobia" panose="02000506000000020003" pitchFamily="2" charset="0"/>
              </a:endParaRPr>
            </a:p>
          </p:txBody>
        </p:sp>
        <p:sp>
          <p:nvSpPr>
            <p:cNvPr id="23" name="TextBox 22">
              <a:extLst>
                <a:ext uri="{FF2B5EF4-FFF2-40B4-BE49-F238E27FC236}">
                  <a16:creationId xmlns:a16="http://schemas.microsoft.com/office/drawing/2014/main" id="{89021B6F-479D-92CE-E01D-5405A55E1631}"/>
                </a:ext>
              </a:extLst>
            </p:cNvPr>
            <p:cNvSpPr txBox="1"/>
            <p:nvPr/>
          </p:nvSpPr>
          <p:spPr>
            <a:xfrm rot="20615280">
              <a:off x="138637" y="734026"/>
              <a:ext cx="4263659" cy="1569660"/>
            </a:xfrm>
            <a:prstGeom prst="rect">
              <a:avLst/>
            </a:prstGeom>
            <a:noFill/>
          </p:spPr>
          <p:txBody>
            <a:bodyPr wrap="square" rtlCol="0">
              <a:spAutoFit/>
            </a:bodyPr>
            <a:lstStyle/>
            <a:p>
              <a:pPr algn="ctr"/>
              <a:r>
                <a:rPr lang="vi-VN" sz="96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9Slide05 Phobia" panose="02000506000000020003" pitchFamily="2" charset="0"/>
                </a:rPr>
                <a:t>Tiếng việt</a:t>
              </a:r>
              <a:endParaRPr lang="en-US" sz="96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9Slide05 Phobia" panose="02000506000000020003" pitchFamily="2" charset="0"/>
              </a:endParaRPr>
            </a:p>
          </p:txBody>
        </p:sp>
      </p:grpSp>
      <p:grpSp>
        <p:nvGrpSpPr>
          <p:cNvPr id="24" name="Group 23">
            <a:extLst>
              <a:ext uri="{FF2B5EF4-FFF2-40B4-BE49-F238E27FC236}">
                <a16:creationId xmlns:a16="http://schemas.microsoft.com/office/drawing/2014/main" id="{5144888B-CEC3-B325-2B58-2EE654036BE9}"/>
              </a:ext>
            </a:extLst>
          </p:cNvPr>
          <p:cNvGrpSpPr/>
          <p:nvPr/>
        </p:nvGrpSpPr>
        <p:grpSpPr>
          <a:xfrm>
            <a:off x="1782597" y="829678"/>
            <a:ext cx="6577773" cy="6577773"/>
            <a:chOff x="5494074" y="-76580"/>
            <a:chExt cx="6577773" cy="6577773"/>
          </a:xfrm>
        </p:grpSpPr>
        <p:pic>
          <p:nvPicPr>
            <p:cNvPr id="25" name="Picture 24" descr="Shape&#10;&#10;Description automatically generated with medium confidence">
              <a:extLst>
                <a:ext uri="{FF2B5EF4-FFF2-40B4-BE49-F238E27FC236}">
                  <a16:creationId xmlns:a16="http://schemas.microsoft.com/office/drawing/2014/main" id="{025F53B0-FD4B-B6DB-9EFB-EFCA08434DC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94074" y="-76580"/>
              <a:ext cx="6577773" cy="6577773"/>
            </a:xfrm>
            <a:prstGeom prst="rect">
              <a:avLst/>
            </a:prstGeom>
          </p:spPr>
        </p:pic>
        <p:pic>
          <p:nvPicPr>
            <p:cNvPr id="26" name="Picture 25" descr="Icon&#10;&#10;Description automatically generated">
              <a:extLst>
                <a:ext uri="{FF2B5EF4-FFF2-40B4-BE49-F238E27FC236}">
                  <a16:creationId xmlns:a16="http://schemas.microsoft.com/office/drawing/2014/main" id="{0121A48E-7304-2911-5E24-F44B502E671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sp>
        <p:nvSpPr>
          <p:cNvPr id="27" name="TextBox 32">
            <a:extLst>
              <a:ext uri="{FF2B5EF4-FFF2-40B4-BE49-F238E27FC236}">
                <a16:creationId xmlns:a16="http://schemas.microsoft.com/office/drawing/2014/main" id="{AA414922-6AB4-40CD-A5E9-313720EF967E}"/>
              </a:ext>
            </a:extLst>
          </p:cNvPr>
          <p:cNvSpPr txBox="1"/>
          <p:nvPr/>
        </p:nvSpPr>
        <p:spPr>
          <a:xfrm>
            <a:off x="3562556" y="1641769"/>
            <a:ext cx="3353171" cy="1885965"/>
          </a:xfrm>
          <a:prstGeom prst="rect">
            <a:avLst/>
          </a:prstGeom>
          <a:noFill/>
        </p:spPr>
        <p:txBody>
          <a:bodyPr spcFirstLastPara="1" wrap="square" numCol="1" rtlCol="0">
            <a:prstTxWarp prst="textButton">
              <a:avLst>
                <a:gd name="adj" fmla="val 11166381"/>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80000"/>
              </a:lnSpc>
            </a:pPr>
            <a:endParaRPr lang="vi-VN" sz="413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SVN-Poky's" panose="020B0606040200020203" pitchFamily="34" charset="0"/>
            </a:endParaRPr>
          </a:p>
          <a:p>
            <a:pPr algn="ctr">
              <a:lnSpc>
                <a:spcPct val="80000"/>
              </a:lnSpc>
            </a:pPr>
            <a:r>
              <a:rPr lang="en-US" sz="23900" b="1" dirty="0">
                <a:ln w="28575">
                  <a:solidFill>
                    <a:srgbClr val="002060"/>
                  </a:solidFill>
                  <a:prstDash val="solid"/>
                </a:ln>
                <a:solidFill>
                  <a:srgbClr val="FFC000"/>
                </a:solidFill>
                <a:effectLst>
                  <a:outerShdw blurRad="12700" dist="38100" dir="2700000" algn="tl" rotWithShape="0">
                    <a:schemeClr val="accent5">
                      <a:lumMod val="60000"/>
                      <a:lumOff val="40000"/>
                    </a:schemeClr>
                  </a:outerShdw>
                </a:effectLst>
                <a:latin typeface="SVN-Poky's" panose="020B0606040200020203" pitchFamily="34" charset="0"/>
              </a:rPr>
              <a:t>Xin</a:t>
            </a:r>
            <a:r>
              <a:rPr lang="en-US" sz="23900" b="1" dirty="0">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SVN-Poky's" panose="020B0606040200020203" pitchFamily="34" charset="0"/>
              </a:rPr>
              <a:t> </a:t>
            </a:r>
            <a:r>
              <a:rPr lang="en-US" sz="23900" b="1" dirty="0" err="1">
                <a:ln w="28575">
                  <a:solidFill>
                    <a:srgbClr val="002060"/>
                  </a:solidFill>
                  <a:prstDash val="solid"/>
                </a:ln>
                <a:solidFill>
                  <a:schemeClr val="accent2">
                    <a:lumMod val="60000"/>
                    <a:lumOff val="40000"/>
                  </a:schemeClr>
                </a:solidFill>
                <a:effectLst>
                  <a:outerShdw blurRad="12700" dist="38100" dir="2700000" algn="tl" rotWithShape="0">
                    <a:schemeClr val="accent5">
                      <a:lumMod val="60000"/>
                      <a:lumOff val="40000"/>
                    </a:schemeClr>
                  </a:outerShdw>
                </a:effectLst>
                <a:latin typeface="SVN-Poky's" panose="020B0606040200020203" pitchFamily="34" charset="0"/>
              </a:rPr>
              <a:t>chào</a:t>
            </a:r>
            <a:endParaRPr lang="en-US" sz="23900" b="1" dirty="0">
              <a:ln w="28575">
                <a:solidFill>
                  <a:srgbClr val="002060"/>
                </a:solidFill>
                <a:prstDash val="solid"/>
              </a:ln>
              <a:solidFill>
                <a:srgbClr val="FF66CC"/>
              </a:solidFill>
              <a:effectLst>
                <a:outerShdw blurRad="12700" dist="38100" dir="2700000" algn="tl" rotWithShape="0">
                  <a:schemeClr val="accent5">
                    <a:lumMod val="60000"/>
                    <a:lumOff val="40000"/>
                  </a:schemeClr>
                </a:outerShdw>
              </a:effectLst>
              <a:latin typeface="SVN-Poky's" panose="020B0606040200020203" pitchFamily="34" charset="0"/>
            </a:endParaRPr>
          </a:p>
        </p:txBody>
      </p:sp>
      <p:sp>
        <p:nvSpPr>
          <p:cNvPr id="28" name="TextBox 32">
            <a:extLst>
              <a:ext uri="{FF2B5EF4-FFF2-40B4-BE49-F238E27FC236}">
                <a16:creationId xmlns:a16="http://schemas.microsoft.com/office/drawing/2014/main" id="{AA414922-6AB4-40CD-A5E9-313720EF967E}"/>
              </a:ext>
            </a:extLst>
          </p:cNvPr>
          <p:cNvSpPr txBox="1"/>
          <p:nvPr/>
        </p:nvSpPr>
        <p:spPr>
          <a:xfrm>
            <a:off x="2765774" y="3412489"/>
            <a:ext cx="4469993" cy="964830"/>
          </a:xfrm>
          <a:prstGeom prst="rect">
            <a:avLst/>
          </a:prstGeom>
          <a:noFill/>
        </p:spPr>
        <p:txBody>
          <a:bodyPr spcFirstLastPara="1" wrap="square" numCol="1" rtlCol="0">
            <a:prstTxWarp prst="textButton">
              <a:avLst>
                <a:gd name="adj" fmla="val 11166381"/>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80000"/>
              </a:lnSpc>
            </a:pPr>
            <a:endParaRPr lang="vi-VN" sz="1028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SVN-Poky's" panose="020B0606040200020203" pitchFamily="34" charset="0"/>
            </a:endParaRPr>
          </a:p>
          <a:p>
            <a:pPr algn="ctr">
              <a:lnSpc>
                <a:spcPct val="80000"/>
              </a:lnSpc>
            </a:pPr>
            <a:r>
              <a:rPr lang="en-US" sz="59500" b="1" dirty="0" err="1">
                <a:ln w="28575">
                  <a:solidFill>
                    <a:srgbClr val="002060"/>
                  </a:solidFill>
                  <a:prstDash val="solid"/>
                </a:ln>
                <a:solidFill>
                  <a:schemeClr val="accent4">
                    <a:lumMod val="60000"/>
                    <a:lumOff val="40000"/>
                  </a:schemeClr>
                </a:solidFill>
                <a:effectLst>
                  <a:outerShdw blurRad="12700" dist="38100" dir="2700000" algn="tl" rotWithShape="0">
                    <a:schemeClr val="accent5">
                      <a:lumMod val="60000"/>
                      <a:lumOff val="40000"/>
                    </a:schemeClr>
                  </a:outerShdw>
                </a:effectLst>
                <a:latin typeface="SVN-Poky's" panose="020B0606040200020203" pitchFamily="34" charset="0"/>
              </a:rPr>
              <a:t>hẹn</a:t>
            </a:r>
            <a:r>
              <a:rPr lang="en-US" sz="59500" b="1" dirty="0">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SVN-Poky's" panose="020B0606040200020203" pitchFamily="34" charset="0"/>
              </a:rPr>
              <a:t> </a:t>
            </a:r>
            <a:r>
              <a:rPr lang="en-US" sz="59500" b="1" dirty="0" err="1">
                <a:ln w="28575">
                  <a:solidFill>
                    <a:srgbClr val="002060"/>
                  </a:solidFill>
                  <a:prstDash val="solid"/>
                </a:ln>
                <a:solidFill>
                  <a:srgbClr val="66FF33"/>
                </a:solidFill>
                <a:effectLst>
                  <a:outerShdw blurRad="12700" dist="38100" dir="2700000" algn="tl" rotWithShape="0">
                    <a:schemeClr val="accent5">
                      <a:lumMod val="60000"/>
                      <a:lumOff val="40000"/>
                    </a:schemeClr>
                  </a:outerShdw>
                </a:effectLst>
                <a:latin typeface="SVN-Poky's" panose="020B0606040200020203" pitchFamily="34" charset="0"/>
              </a:rPr>
              <a:t>gặp</a:t>
            </a:r>
            <a:r>
              <a:rPr lang="en-US" sz="59500" b="1" dirty="0">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SVN-Poky's" panose="020B0606040200020203" pitchFamily="34" charset="0"/>
              </a:rPr>
              <a:t> </a:t>
            </a:r>
            <a:r>
              <a:rPr lang="en-US" sz="59500" b="1" dirty="0" err="1">
                <a:ln w="28575">
                  <a:solidFill>
                    <a:srgbClr val="002060"/>
                  </a:solidFill>
                  <a:prstDash val="solid"/>
                </a:ln>
                <a:solidFill>
                  <a:srgbClr val="FF66CC"/>
                </a:solidFill>
                <a:effectLst>
                  <a:outerShdw blurRad="12700" dist="38100" dir="2700000" algn="tl" rotWithShape="0">
                    <a:schemeClr val="accent5">
                      <a:lumMod val="60000"/>
                      <a:lumOff val="40000"/>
                    </a:schemeClr>
                  </a:outerShdw>
                </a:effectLst>
                <a:latin typeface="SVN-Poky's" panose="020B0606040200020203" pitchFamily="34" charset="0"/>
              </a:rPr>
              <a:t>lại</a:t>
            </a:r>
            <a:endParaRPr lang="en-US" sz="59500" b="1" dirty="0">
              <a:ln w="28575">
                <a:solidFill>
                  <a:srgbClr val="002060"/>
                </a:solidFill>
                <a:prstDash val="solid"/>
              </a:ln>
              <a:solidFill>
                <a:srgbClr val="FF66CC"/>
              </a:solidFill>
              <a:effectLst>
                <a:outerShdw blurRad="12700" dist="38100" dir="2700000" algn="tl" rotWithShape="0">
                  <a:schemeClr val="accent5">
                    <a:lumMod val="60000"/>
                    <a:lumOff val="40000"/>
                  </a:schemeClr>
                </a:outerShdw>
              </a:effectLst>
              <a:latin typeface="SVN-Poky's" panose="020B0606040200020203" pitchFamily="34" charset="0"/>
            </a:endParaRPr>
          </a:p>
        </p:txBody>
      </p:sp>
      <p:pic>
        <p:nvPicPr>
          <p:cNvPr id="29" name="Picture 28" descr="A picture containing text&#10;&#10;Description automatically generated">
            <a:extLst>
              <a:ext uri="{FF2B5EF4-FFF2-40B4-BE49-F238E27FC236}">
                <a16:creationId xmlns:a16="http://schemas.microsoft.com/office/drawing/2014/main" id="{58BCEED0-137B-3B20-267E-87897251B6D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84085" y="3842333"/>
            <a:ext cx="3434187" cy="3166602"/>
          </a:xfrm>
          <a:prstGeom prst="rect">
            <a:avLst/>
          </a:prstGeom>
        </p:spPr>
      </p:pic>
    </p:spTree>
    <p:extLst>
      <p:ext uri="{BB962C8B-B14F-4D97-AF65-F5344CB8AC3E}">
        <p14:creationId xmlns:p14="http://schemas.microsoft.com/office/powerpoint/2010/main" val="35808111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6"/>
                                        </p:tgtEl>
                                        <p:attrNameLst>
                                          <p:attrName>r</p:attrName>
                                        </p:attrNameLst>
                                      </p:cBhvr>
                                    </p:animRot>
                                    <p:animRot by="-240000">
                                      <p:cBhvr>
                                        <p:cTn id="7" dur="200" fill="hold">
                                          <p:stCondLst>
                                            <p:cond delay="200"/>
                                          </p:stCondLst>
                                        </p:cTn>
                                        <p:tgtEl>
                                          <p:spTgt spid="16"/>
                                        </p:tgtEl>
                                        <p:attrNameLst>
                                          <p:attrName>r</p:attrName>
                                        </p:attrNameLst>
                                      </p:cBhvr>
                                    </p:animRot>
                                    <p:animRot by="240000">
                                      <p:cBhvr>
                                        <p:cTn id="8" dur="200" fill="hold">
                                          <p:stCondLst>
                                            <p:cond delay="400"/>
                                          </p:stCondLst>
                                        </p:cTn>
                                        <p:tgtEl>
                                          <p:spTgt spid="16"/>
                                        </p:tgtEl>
                                        <p:attrNameLst>
                                          <p:attrName>r</p:attrName>
                                        </p:attrNameLst>
                                      </p:cBhvr>
                                    </p:animRot>
                                    <p:animRot by="-240000">
                                      <p:cBhvr>
                                        <p:cTn id="9" dur="200" fill="hold">
                                          <p:stCondLst>
                                            <p:cond delay="600"/>
                                          </p:stCondLst>
                                        </p:cTn>
                                        <p:tgtEl>
                                          <p:spTgt spid="16"/>
                                        </p:tgtEl>
                                        <p:attrNameLst>
                                          <p:attrName>r</p:attrName>
                                        </p:attrNameLst>
                                      </p:cBhvr>
                                    </p:animRot>
                                    <p:animRot by="120000">
                                      <p:cBhvr>
                                        <p:cTn id="10" dur="200" fill="hold">
                                          <p:stCondLst>
                                            <p:cond delay="800"/>
                                          </p:stCondLst>
                                        </p:cTn>
                                        <p:tgtEl>
                                          <p:spTgt spid="16"/>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anim calcmode="lin" valueType="num">
                                      <p:cBhvr>
                                        <p:cTn id="14" dur="500" fill="hold"/>
                                        <p:tgtEl>
                                          <p:spTgt spid="24"/>
                                        </p:tgtEl>
                                        <p:attrNameLst>
                                          <p:attrName>ppt_x</p:attrName>
                                        </p:attrNameLst>
                                      </p:cBhvr>
                                      <p:tavLst>
                                        <p:tav tm="0">
                                          <p:val>
                                            <p:strVal val="#ppt_x"/>
                                          </p:val>
                                        </p:tav>
                                        <p:tav tm="100000">
                                          <p:val>
                                            <p:strVal val="#ppt_x"/>
                                          </p:val>
                                        </p:tav>
                                      </p:tavLst>
                                    </p:anim>
                                    <p:anim calcmode="lin" valueType="num">
                                      <p:cBhvr>
                                        <p:cTn id="15" dur="500" fill="hold"/>
                                        <p:tgtEl>
                                          <p:spTgt spid="24"/>
                                        </p:tgtEl>
                                        <p:attrNameLst>
                                          <p:attrName>ppt_y</p:attrName>
                                        </p:attrNameLst>
                                      </p:cBhvr>
                                      <p:tavLst>
                                        <p:tav tm="0">
                                          <p:val>
                                            <p:strVal val="#ppt_y+.1"/>
                                          </p:val>
                                        </p:tav>
                                        <p:tav tm="100000">
                                          <p:val>
                                            <p:strVal val="#ppt_y"/>
                                          </p:val>
                                        </p:tav>
                                      </p:tavLst>
                                    </p:anim>
                                  </p:childTnLst>
                                </p:cTn>
                              </p:par>
                              <p:par>
                                <p:cTn id="16" presetID="32" presetClass="emph" presetSubtype="0" fill="hold" grpId="0" nodeType="withEffect">
                                  <p:stCondLst>
                                    <p:cond delay="0"/>
                                  </p:stCondLst>
                                  <p:childTnLst>
                                    <p:animRot by="120000">
                                      <p:cBhvr>
                                        <p:cTn id="17" dur="100" fill="hold">
                                          <p:stCondLst>
                                            <p:cond delay="0"/>
                                          </p:stCondLst>
                                        </p:cTn>
                                        <p:tgtEl>
                                          <p:spTgt spid="27"/>
                                        </p:tgtEl>
                                        <p:attrNameLst>
                                          <p:attrName>r</p:attrName>
                                        </p:attrNameLst>
                                      </p:cBhvr>
                                    </p:animRot>
                                    <p:animRot by="-240000">
                                      <p:cBhvr>
                                        <p:cTn id="18" dur="200" fill="hold">
                                          <p:stCondLst>
                                            <p:cond delay="200"/>
                                          </p:stCondLst>
                                        </p:cTn>
                                        <p:tgtEl>
                                          <p:spTgt spid="27"/>
                                        </p:tgtEl>
                                        <p:attrNameLst>
                                          <p:attrName>r</p:attrName>
                                        </p:attrNameLst>
                                      </p:cBhvr>
                                    </p:animRot>
                                    <p:animRot by="240000">
                                      <p:cBhvr>
                                        <p:cTn id="19" dur="200" fill="hold">
                                          <p:stCondLst>
                                            <p:cond delay="400"/>
                                          </p:stCondLst>
                                        </p:cTn>
                                        <p:tgtEl>
                                          <p:spTgt spid="27"/>
                                        </p:tgtEl>
                                        <p:attrNameLst>
                                          <p:attrName>r</p:attrName>
                                        </p:attrNameLst>
                                      </p:cBhvr>
                                    </p:animRot>
                                    <p:animRot by="-240000">
                                      <p:cBhvr>
                                        <p:cTn id="20" dur="200" fill="hold">
                                          <p:stCondLst>
                                            <p:cond delay="600"/>
                                          </p:stCondLst>
                                        </p:cTn>
                                        <p:tgtEl>
                                          <p:spTgt spid="27"/>
                                        </p:tgtEl>
                                        <p:attrNameLst>
                                          <p:attrName>r</p:attrName>
                                        </p:attrNameLst>
                                      </p:cBhvr>
                                    </p:animRot>
                                    <p:animRot by="120000">
                                      <p:cBhvr>
                                        <p:cTn id="21" dur="200" fill="hold">
                                          <p:stCondLst>
                                            <p:cond delay="800"/>
                                          </p:stCondLst>
                                        </p:cTn>
                                        <p:tgtEl>
                                          <p:spTgt spid="27"/>
                                        </p:tgtEl>
                                        <p:attrNameLst>
                                          <p:attrName>r</p:attrName>
                                        </p:attrNameLst>
                                      </p:cBhvr>
                                    </p:animRot>
                                  </p:childTnLst>
                                </p:cTn>
                              </p:par>
                              <p:par>
                                <p:cTn id="22" presetID="32" presetClass="emph" presetSubtype="0" fill="hold" grpId="0" nodeType="withEffect">
                                  <p:stCondLst>
                                    <p:cond delay="0"/>
                                  </p:stCondLst>
                                  <p:childTnLst>
                                    <p:animRot by="120000">
                                      <p:cBhvr>
                                        <p:cTn id="23" dur="100" fill="hold">
                                          <p:stCondLst>
                                            <p:cond delay="0"/>
                                          </p:stCondLst>
                                        </p:cTn>
                                        <p:tgtEl>
                                          <p:spTgt spid="28"/>
                                        </p:tgtEl>
                                        <p:attrNameLst>
                                          <p:attrName>r</p:attrName>
                                        </p:attrNameLst>
                                      </p:cBhvr>
                                    </p:animRot>
                                    <p:animRot by="-240000">
                                      <p:cBhvr>
                                        <p:cTn id="24" dur="200" fill="hold">
                                          <p:stCondLst>
                                            <p:cond delay="200"/>
                                          </p:stCondLst>
                                        </p:cTn>
                                        <p:tgtEl>
                                          <p:spTgt spid="28"/>
                                        </p:tgtEl>
                                        <p:attrNameLst>
                                          <p:attrName>r</p:attrName>
                                        </p:attrNameLst>
                                      </p:cBhvr>
                                    </p:animRot>
                                    <p:animRot by="240000">
                                      <p:cBhvr>
                                        <p:cTn id="25" dur="200" fill="hold">
                                          <p:stCondLst>
                                            <p:cond delay="400"/>
                                          </p:stCondLst>
                                        </p:cTn>
                                        <p:tgtEl>
                                          <p:spTgt spid="28"/>
                                        </p:tgtEl>
                                        <p:attrNameLst>
                                          <p:attrName>r</p:attrName>
                                        </p:attrNameLst>
                                      </p:cBhvr>
                                    </p:animRot>
                                    <p:animRot by="-240000">
                                      <p:cBhvr>
                                        <p:cTn id="26" dur="200" fill="hold">
                                          <p:stCondLst>
                                            <p:cond delay="600"/>
                                          </p:stCondLst>
                                        </p:cTn>
                                        <p:tgtEl>
                                          <p:spTgt spid="28"/>
                                        </p:tgtEl>
                                        <p:attrNameLst>
                                          <p:attrName>r</p:attrName>
                                        </p:attrNameLst>
                                      </p:cBhvr>
                                    </p:animRot>
                                    <p:animRot by="120000">
                                      <p:cBhvr>
                                        <p:cTn id="27" dur="200" fill="hold">
                                          <p:stCondLst>
                                            <p:cond delay="800"/>
                                          </p:stCondLst>
                                        </p:cTn>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69" name="Hình chữ nhật: Góc Tròn 1">
            <a:extLst>
              <a:ext uri="{FF2B5EF4-FFF2-40B4-BE49-F238E27FC236}">
                <a16:creationId xmlns:a16="http://schemas.microsoft.com/office/drawing/2014/main" id="{6A851486-12CD-20DC-8C03-541F7D51A7B8}"/>
              </a:ext>
            </a:extLst>
          </p:cNvPr>
          <p:cNvSpPr/>
          <p:nvPr/>
        </p:nvSpPr>
        <p:spPr>
          <a:xfrm>
            <a:off x="804672" y="487675"/>
            <a:ext cx="10296144" cy="5215602"/>
          </a:xfrm>
          <a:custGeom>
            <a:avLst/>
            <a:gdLst>
              <a:gd name="connsiteX0" fmla="*/ 0 w 10296144"/>
              <a:gd name="connsiteY0" fmla="*/ 869284 h 5215602"/>
              <a:gd name="connsiteX1" fmla="*/ 869284 w 10296144"/>
              <a:gd name="connsiteY1" fmla="*/ 0 h 5215602"/>
              <a:gd name="connsiteX2" fmla="*/ 9426860 w 10296144"/>
              <a:gd name="connsiteY2" fmla="*/ 0 h 5215602"/>
              <a:gd name="connsiteX3" fmla="*/ 10296144 w 10296144"/>
              <a:gd name="connsiteY3" fmla="*/ 869284 h 5215602"/>
              <a:gd name="connsiteX4" fmla="*/ 10296144 w 10296144"/>
              <a:gd name="connsiteY4" fmla="*/ 4346318 h 5215602"/>
              <a:gd name="connsiteX5" fmla="*/ 9426860 w 10296144"/>
              <a:gd name="connsiteY5" fmla="*/ 5215602 h 5215602"/>
              <a:gd name="connsiteX6" fmla="*/ 869284 w 10296144"/>
              <a:gd name="connsiteY6" fmla="*/ 5215602 h 5215602"/>
              <a:gd name="connsiteX7" fmla="*/ 0 w 10296144"/>
              <a:gd name="connsiteY7" fmla="*/ 4346318 h 5215602"/>
              <a:gd name="connsiteX8" fmla="*/ 0 w 10296144"/>
              <a:gd name="connsiteY8" fmla="*/ 869284 h 5215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96144" h="5215602" fill="none" extrusionOk="0">
                <a:moveTo>
                  <a:pt x="0" y="869284"/>
                </a:moveTo>
                <a:cubicBezTo>
                  <a:pt x="2179" y="448180"/>
                  <a:pt x="435394" y="77541"/>
                  <a:pt x="869284" y="0"/>
                </a:cubicBezTo>
                <a:cubicBezTo>
                  <a:pt x="3664725" y="72427"/>
                  <a:pt x="8553426" y="61419"/>
                  <a:pt x="9426860" y="0"/>
                </a:cubicBezTo>
                <a:cubicBezTo>
                  <a:pt x="9905311" y="-11295"/>
                  <a:pt x="10246637" y="374218"/>
                  <a:pt x="10296144" y="869284"/>
                </a:cubicBezTo>
                <a:cubicBezTo>
                  <a:pt x="10397020" y="1270853"/>
                  <a:pt x="10188831" y="3983930"/>
                  <a:pt x="10296144" y="4346318"/>
                </a:cubicBezTo>
                <a:cubicBezTo>
                  <a:pt x="10313477" y="4738442"/>
                  <a:pt x="9859098" y="5161957"/>
                  <a:pt x="9426860" y="5215602"/>
                </a:cubicBezTo>
                <a:cubicBezTo>
                  <a:pt x="5783367" y="5245429"/>
                  <a:pt x="4272663" y="5136296"/>
                  <a:pt x="869284" y="5215602"/>
                </a:cubicBezTo>
                <a:cubicBezTo>
                  <a:pt x="432061" y="5210756"/>
                  <a:pt x="-71289" y="4840507"/>
                  <a:pt x="0" y="4346318"/>
                </a:cubicBezTo>
                <a:cubicBezTo>
                  <a:pt x="50037" y="3586359"/>
                  <a:pt x="770" y="2189044"/>
                  <a:pt x="0" y="869284"/>
                </a:cubicBezTo>
                <a:close/>
              </a:path>
              <a:path w="10296144" h="5215602" stroke="0" extrusionOk="0">
                <a:moveTo>
                  <a:pt x="0" y="869284"/>
                </a:moveTo>
                <a:cubicBezTo>
                  <a:pt x="84916" y="412338"/>
                  <a:pt x="392808" y="7534"/>
                  <a:pt x="869284" y="0"/>
                </a:cubicBezTo>
                <a:cubicBezTo>
                  <a:pt x="3226443" y="123000"/>
                  <a:pt x="8432624" y="-96860"/>
                  <a:pt x="9426860" y="0"/>
                </a:cubicBezTo>
                <a:cubicBezTo>
                  <a:pt x="9897577" y="-7145"/>
                  <a:pt x="10317986" y="345157"/>
                  <a:pt x="10296144" y="869284"/>
                </a:cubicBezTo>
                <a:cubicBezTo>
                  <a:pt x="10299317" y="2364322"/>
                  <a:pt x="10390411" y="3160393"/>
                  <a:pt x="10296144" y="4346318"/>
                </a:cubicBezTo>
                <a:cubicBezTo>
                  <a:pt x="10240319" y="4846635"/>
                  <a:pt x="9865659" y="5208844"/>
                  <a:pt x="9426860" y="5215602"/>
                </a:cubicBezTo>
                <a:cubicBezTo>
                  <a:pt x="6568549" y="5054895"/>
                  <a:pt x="4292181" y="5255269"/>
                  <a:pt x="869284" y="5215602"/>
                </a:cubicBezTo>
                <a:cubicBezTo>
                  <a:pt x="358212" y="5209345"/>
                  <a:pt x="-82369" y="4789094"/>
                  <a:pt x="0" y="4346318"/>
                </a:cubicBezTo>
                <a:cubicBezTo>
                  <a:pt x="32216" y="3498550"/>
                  <a:pt x="57206" y="2086837"/>
                  <a:pt x="0" y="869284"/>
                </a:cubicBezTo>
                <a:close/>
              </a:path>
            </a:pathLst>
          </a:custGeom>
          <a:solidFill>
            <a:srgbClr val="FFFFFF">
              <a:alpha val="95000"/>
            </a:srgbClr>
          </a:solidFill>
          <a:ln w="38100">
            <a:solidFill>
              <a:srgbClr val="002060"/>
            </a:solidFill>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70" name="Picture 18">
            <a:extLst>
              <a:ext uri="{FF2B5EF4-FFF2-40B4-BE49-F238E27FC236}">
                <a16:creationId xmlns:a16="http://schemas.microsoft.com/office/drawing/2014/main" id="{E926FC8F-8667-297E-E75A-9ADAC6B65D09}"/>
              </a:ext>
            </a:extLst>
          </p:cNvPr>
          <p:cNvPicPr>
            <a:picLocks noChangeAspect="1"/>
          </p:cNvPicPr>
          <p:nvPr/>
        </p:nvPicPr>
        <p:blipFill>
          <a:blip r:embed="rId3"/>
          <a:srcRect/>
          <a:stretch>
            <a:fillRect/>
          </a:stretch>
        </p:blipFill>
        <p:spPr>
          <a:xfrm>
            <a:off x="0" y="5130298"/>
            <a:ext cx="3472768" cy="1727702"/>
          </a:xfrm>
          <a:prstGeom prst="rect">
            <a:avLst/>
          </a:prstGeom>
        </p:spPr>
      </p:pic>
      <p:pic>
        <p:nvPicPr>
          <p:cNvPr id="971" name="Picture 18">
            <a:extLst>
              <a:ext uri="{FF2B5EF4-FFF2-40B4-BE49-F238E27FC236}">
                <a16:creationId xmlns:a16="http://schemas.microsoft.com/office/drawing/2014/main" id="{E926FC8F-8667-297E-E75A-9ADAC6B65D09}"/>
              </a:ext>
            </a:extLst>
          </p:cNvPr>
          <p:cNvPicPr>
            <a:picLocks noChangeAspect="1"/>
          </p:cNvPicPr>
          <p:nvPr/>
        </p:nvPicPr>
        <p:blipFill>
          <a:blip r:embed="rId3"/>
          <a:srcRect/>
          <a:stretch>
            <a:fillRect/>
          </a:stretch>
        </p:blipFill>
        <p:spPr>
          <a:xfrm>
            <a:off x="3278047" y="5130298"/>
            <a:ext cx="3472768" cy="1727702"/>
          </a:xfrm>
          <a:prstGeom prst="rect">
            <a:avLst/>
          </a:prstGeom>
        </p:spPr>
      </p:pic>
      <p:pic>
        <p:nvPicPr>
          <p:cNvPr id="972" name="Picture 18">
            <a:extLst>
              <a:ext uri="{FF2B5EF4-FFF2-40B4-BE49-F238E27FC236}">
                <a16:creationId xmlns:a16="http://schemas.microsoft.com/office/drawing/2014/main" id="{E926FC8F-8667-297E-E75A-9ADAC6B65D09}"/>
              </a:ext>
            </a:extLst>
          </p:cNvPr>
          <p:cNvPicPr>
            <a:picLocks noChangeAspect="1"/>
          </p:cNvPicPr>
          <p:nvPr/>
        </p:nvPicPr>
        <p:blipFill>
          <a:blip r:embed="rId3"/>
          <a:srcRect/>
          <a:stretch>
            <a:fillRect/>
          </a:stretch>
        </p:blipFill>
        <p:spPr>
          <a:xfrm>
            <a:off x="6750815" y="5130298"/>
            <a:ext cx="3472768" cy="1727702"/>
          </a:xfrm>
          <a:prstGeom prst="rect">
            <a:avLst/>
          </a:prstGeom>
        </p:spPr>
      </p:pic>
      <p:pic>
        <p:nvPicPr>
          <p:cNvPr id="973" name="Picture 18">
            <a:extLst>
              <a:ext uri="{FF2B5EF4-FFF2-40B4-BE49-F238E27FC236}">
                <a16:creationId xmlns:a16="http://schemas.microsoft.com/office/drawing/2014/main" id="{E926FC8F-8667-297E-E75A-9ADAC6B65D09}"/>
              </a:ext>
            </a:extLst>
          </p:cNvPr>
          <p:cNvPicPr>
            <a:picLocks noChangeAspect="1"/>
          </p:cNvPicPr>
          <p:nvPr/>
        </p:nvPicPr>
        <p:blipFill>
          <a:blip r:embed="rId3"/>
          <a:srcRect/>
          <a:stretch>
            <a:fillRect/>
          </a:stretch>
        </p:blipFill>
        <p:spPr>
          <a:xfrm>
            <a:off x="9016585" y="5130298"/>
            <a:ext cx="3472768" cy="1727702"/>
          </a:xfrm>
          <a:prstGeom prst="rect">
            <a:avLst/>
          </a:prstGeom>
        </p:spPr>
      </p:pic>
      <p:sp>
        <p:nvSpPr>
          <p:cNvPr id="974" name="TextBox 973"/>
          <p:cNvSpPr txBox="1"/>
          <p:nvPr/>
        </p:nvSpPr>
        <p:spPr>
          <a:xfrm>
            <a:off x="1193292" y="1039272"/>
            <a:ext cx="9518904" cy="3539430"/>
          </a:xfrm>
          <a:prstGeom prst="rect">
            <a:avLst/>
          </a:prstGeom>
          <a:noFill/>
        </p:spPr>
        <p:txBody>
          <a:bodyPr wrap="square" rtlCol="0">
            <a:spAutoFit/>
          </a:bodyPr>
          <a:lstStyle/>
          <a:p>
            <a:pPr algn="ctr"/>
            <a:r>
              <a:rPr lang="vi-VN" sz="3200" b="1" dirty="0">
                <a:solidFill>
                  <a:srgbClr val="0070C0"/>
                </a:solidFill>
                <a:latin typeface="Calibri" panose="020F0502020204030204" pitchFamily="34" charset="0"/>
                <a:cs typeface="Calibri" panose="020F0502020204030204" pitchFamily="34" charset="0"/>
              </a:rPr>
              <a:t>Lễ hội hoa nước Ý</a:t>
            </a:r>
          </a:p>
          <a:p>
            <a:pPr algn="just"/>
            <a:r>
              <a:rPr lang="vi-VN" sz="3200" dirty="0">
                <a:latin typeface="Calibri" panose="020F0502020204030204" pitchFamily="34" charset="0"/>
                <a:cs typeface="Calibri" panose="020F0502020204030204" pitchFamily="34" charset="0"/>
              </a:rPr>
              <a:t>Vào dịp tháng sáu, từ Thủ đô Rô-ma đến các tỉnh thành của nước Ý tưng bừng mở lễ hội hoa. Người dân rải những cánh hoa đủ màu lên các bức tranh vừa vẽ trên đường tạo nên những tác phẩm nghệ thuật đặc sắc. Rất nhiều du khách đến đây tham dự lễ hội độc đáo này.</a:t>
            </a:r>
          </a:p>
          <a:p>
            <a:pPr algn="just"/>
            <a:r>
              <a:rPr lang="vi-VN" sz="3200" dirty="0">
                <a:latin typeface="Calibri" panose="020F0502020204030204" pitchFamily="34" charset="0"/>
                <a:cs typeface="Calibri" panose="020F0502020204030204" pitchFamily="34" charset="0"/>
              </a:rPr>
              <a:t>							Phạm Minh Châu</a:t>
            </a:r>
          </a:p>
        </p:txBody>
      </p:sp>
    </p:spTree>
    <p:extLst>
      <p:ext uri="{BB962C8B-B14F-4D97-AF65-F5344CB8AC3E}">
        <p14:creationId xmlns:p14="http://schemas.microsoft.com/office/powerpoint/2010/main" val="3038029361"/>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8FDFA45-DC4E-4204-A80E-60AD3AE4815B}"/>
              </a:ext>
            </a:extLst>
          </p:cNvPr>
          <p:cNvGrpSpPr/>
          <p:nvPr/>
        </p:nvGrpSpPr>
        <p:grpSpPr>
          <a:xfrm>
            <a:off x="205768" y="286813"/>
            <a:ext cx="9953215" cy="1325563"/>
            <a:chOff x="1144189" y="183046"/>
            <a:chExt cx="8862437" cy="1325563"/>
          </a:xfrm>
        </p:grpSpPr>
        <p:sp>
          <p:nvSpPr>
            <p:cNvPr id="9" name="TextBox 8">
              <a:extLst>
                <a:ext uri="{FF2B5EF4-FFF2-40B4-BE49-F238E27FC236}">
                  <a16:creationId xmlns:a16="http://schemas.microsoft.com/office/drawing/2014/main" id="{96F81D91-F90D-4676-AF64-AAF14E637CCA}"/>
                </a:ext>
              </a:extLst>
            </p:cNvPr>
            <p:cNvSpPr txBox="1"/>
            <p:nvPr/>
          </p:nvSpPr>
          <p:spPr>
            <a:xfrm>
              <a:off x="1144189" y="291830"/>
              <a:ext cx="8333213" cy="1107996"/>
            </a:xfrm>
            <a:prstGeom prst="rect">
              <a:avLst/>
            </a:prstGeom>
            <a:noFill/>
          </p:spPr>
          <p:txBody>
            <a:bodyPr wrap="square" rtlCol="0">
              <a:spAutoFit/>
            </a:bodyPr>
            <a:lstStyle/>
            <a:p>
              <a:r>
                <a:rPr lang="en-US" sz="6600" dirty="0">
                  <a:ln>
                    <a:solidFill>
                      <a:schemeClr val="bg1"/>
                    </a:solidFill>
                  </a:ln>
                  <a:solidFill>
                    <a:schemeClr val="bg1"/>
                  </a:solidFill>
                  <a:effectLst>
                    <a:glow rad="508000">
                      <a:schemeClr val="bg1">
                        <a:alpha val="76000"/>
                      </a:schemeClr>
                    </a:glow>
                  </a:effectLst>
                  <a:latin typeface="#9Slide07 IcielLa Chic Pro Shad" panose="02000506090000020004" pitchFamily="2" charset="0"/>
                </a:rPr>
                <a:t>CHIA SẺ TRƯỚC LỚP</a:t>
              </a:r>
            </a:p>
          </p:txBody>
        </p:sp>
        <p:sp>
          <p:nvSpPr>
            <p:cNvPr id="10" name="Title 1">
              <a:extLst>
                <a:ext uri="{FF2B5EF4-FFF2-40B4-BE49-F238E27FC236}">
                  <a16:creationId xmlns:a16="http://schemas.microsoft.com/office/drawing/2014/main" id="{73C6F2CF-3F67-459D-A3F1-6B1A33CF0401}"/>
                </a:ext>
              </a:extLst>
            </p:cNvPr>
            <p:cNvSpPr txBox="1">
              <a:spLocks/>
            </p:cNvSpPr>
            <p:nvPr/>
          </p:nvSpPr>
          <p:spPr>
            <a:xfrm>
              <a:off x="1144189" y="183046"/>
              <a:ext cx="886243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600" dirty="0">
                  <a:solidFill>
                    <a:srgbClr val="FF0000"/>
                  </a:solidFill>
                  <a:latin typeface="#9Slide07 IcielLa Chic Pro Shad" panose="02000506090000020004" pitchFamily="2" charset="0"/>
                </a:rPr>
                <a:t>CHIA</a:t>
              </a:r>
              <a:r>
                <a:rPr lang="en-US" sz="6600" dirty="0">
                  <a:latin typeface="#9Slide07 IcielLa Chic Pro Shad" panose="02000506090000020004" pitchFamily="2" charset="0"/>
                </a:rPr>
                <a:t> </a:t>
              </a:r>
              <a:r>
                <a:rPr lang="en-US" sz="6600" dirty="0">
                  <a:solidFill>
                    <a:srgbClr val="F47441"/>
                  </a:solidFill>
                  <a:latin typeface="#9Slide07 IcielLa Chic Pro Shad" panose="02000506090000020004" pitchFamily="2" charset="0"/>
                </a:rPr>
                <a:t>SẺ</a:t>
              </a:r>
              <a:r>
                <a:rPr lang="en-US" sz="6600" dirty="0">
                  <a:latin typeface="#9Slide07 IcielLa Chic Pro Shad" panose="02000506090000020004" pitchFamily="2" charset="0"/>
                </a:rPr>
                <a:t> </a:t>
              </a:r>
              <a:r>
                <a:rPr lang="en-US" sz="6600" dirty="0">
                  <a:solidFill>
                    <a:srgbClr val="00B0F0"/>
                  </a:solidFill>
                  <a:latin typeface="#9Slide07 IcielLa Chic Pro Shad" panose="02000506090000020004" pitchFamily="2" charset="0"/>
                </a:rPr>
                <a:t>TRƯỚC</a:t>
              </a:r>
              <a:r>
                <a:rPr lang="en-US" sz="6600" dirty="0">
                  <a:latin typeface="#9Slide07 IcielLa Chic Pro Shad" panose="02000506090000020004" pitchFamily="2" charset="0"/>
                </a:rPr>
                <a:t> </a:t>
              </a:r>
              <a:r>
                <a:rPr lang="en-US" sz="6600" dirty="0">
                  <a:solidFill>
                    <a:srgbClr val="92D050"/>
                  </a:solidFill>
                  <a:latin typeface="#9Slide07 IcielLa Chic Pro Shad" panose="02000506090000020004" pitchFamily="2" charset="0"/>
                </a:rPr>
                <a:t>LỚP</a:t>
              </a:r>
            </a:p>
          </p:txBody>
        </p:sp>
      </p:grpSp>
      <p:pic>
        <p:nvPicPr>
          <p:cNvPr id="11" name="Picture 4">
            <a:extLst>
              <a:ext uri="{FF2B5EF4-FFF2-40B4-BE49-F238E27FC236}">
                <a16:creationId xmlns:a16="http://schemas.microsoft.com/office/drawing/2014/main" id="{C528F266-FD37-4B48-9DDD-EE64D539A84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444" b="92000" l="9947" r="89876">
                        <a14:foregroundMark x1="46359" y1="92444" x2="56661" y2="92222"/>
                        <a14:foregroundMark x1="56661" y1="92222" x2="56661" y2="92222"/>
                        <a14:foregroundMark x1="51510" y1="8889" x2="49201" y2="8444"/>
                      </a14:backgroundRemoval>
                    </a14:imgEffect>
                  </a14:imgLayer>
                </a14:imgProps>
              </a:ext>
              <a:ext uri="{28A0092B-C50C-407E-A947-70E740481C1C}">
                <a14:useLocalDpi xmlns:a14="http://schemas.microsoft.com/office/drawing/2010/main" val="0"/>
              </a:ext>
            </a:extLst>
          </a:blip>
          <a:srcRect/>
          <a:stretch>
            <a:fillRect/>
          </a:stretch>
        </p:blipFill>
        <p:spPr bwMode="auto">
          <a:xfrm>
            <a:off x="-647953" y="3883950"/>
            <a:ext cx="4129795" cy="3300902"/>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5">
            <a:extLst>
              <a:ext uri="{FF2B5EF4-FFF2-40B4-BE49-F238E27FC236}">
                <a16:creationId xmlns:a16="http://schemas.microsoft.com/office/drawing/2014/main" id="{66D51B31-EF47-4C88-979B-D0268FB231CF}"/>
              </a:ext>
            </a:extLst>
          </p:cNvPr>
          <p:cNvSpPr/>
          <p:nvPr/>
        </p:nvSpPr>
        <p:spPr>
          <a:xfrm>
            <a:off x="2898647" y="1612375"/>
            <a:ext cx="7776413" cy="4760715"/>
          </a:xfrm>
          <a:custGeom>
            <a:avLst/>
            <a:gdLst>
              <a:gd name="connsiteX0" fmla="*/ 0 w 7776413"/>
              <a:gd name="connsiteY0" fmla="*/ 0 h 4760715"/>
              <a:gd name="connsiteX1" fmla="*/ 570270 w 7776413"/>
              <a:gd name="connsiteY1" fmla="*/ 0 h 4760715"/>
              <a:gd name="connsiteX2" fmla="*/ 1140541 w 7776413"/>
              <a:gd name="connsiteY2" fmla="*/ 0 h 4760715"/>
              <a:gd name="connsiteX3" fmla="*/ 1555283 w 7776413"/>
              <a:gd name="connsiteY3" fmla="*/ 0 h 4760715"/>
              <a:gd name="connsiteX4" fmla="*/ 2047789 w 7776413"/>
              <a:gd name="connsiteY4" fmla="*/ 0 h 4760715"/>
              <a:gd name="connsiteX5" fmla="*/ 2462531 w 7776413"/>
              <a:gd name="connsiteY5" fmla="*/ 0 h 4760715"/>
              <a:gd name="connsiteX6" fmla="*/ 2955037 w 7776413"/>
              <a:gd name="connsiteY6" fmla="*/ 0 h 4760715"/>
              <a:gd name="connsiteX7" fmla="*/ 3758600 w 7776413"/>
              <a:gd name="connsiteY7" fmla="*/ 0 h 4760715"/>
              <a:gd name="connsiteX8" fmla="*/ 4406634 w 7776413"/>
              <a:gd name="connsiteY8" fmla="*/ 0 h 4760715"/>
              <a:gd name="connsiteX9" fmla="*/ 5054668 w 7776413"/>
              <a:gd name="connsiteY9" fmla="*/ 0 h 4760715"/>
              <a:gd name="connsiteX10" fmla="*/ 5469410 w 7776413"/>
              <a:gd name="connsiteY10" fmla="*/ 0 h 4760715"/>
              <a:gd name="connsiteX11" fmla="*/ 6195209 w 7776413"/>
              <a:gd name="connsiteY11" fmla="*/ 0 h 4760715"/>
              <a:gd name="connsiteX12" fmla="*/ 6843243 w 7776413"/>
              <a:gd name="connsiteY12" fmla="*/ 0 h 4760715"/>
              <a:gd name="connsiteX13" fmla="*/ 7776413 w 7776413"/>
              <a:gd name="connsiteY13" fmla="*/ 0 h 4760715"/>
              <a:gd name="connsiteX14" fmla="*/ 7776413 w 7776413"/>
              <a:gd name="connsiteY14" fmla="*/ 584888 h 4760715"/>
              <a:gd name="connsiteX15" fmla="*/ 7776413 w 7776413"/>
              <a:gd name="connsiteY15" fmla="*/ 1217383 h 4760715"/>
              <a:gd name="connsiteX16" fmla="*/ 7776413 w 7776413"/>
              <a:gd name="connsiteY16" fmla="*/ 1849878 h 4760715"/>
              <a:gd name="connsiteX17" fmla="*/ 7776413 w 7776413"/>
              <a:gd name="connsiteY17" fmla="*/ 2529980 h 4760715"/>
              <a:gd name="connsiteX18" fmla="*/ 7776413 w 7776413"/>
              <a:gd name="connsiteY18" fmla="*/ 3305296 h 4760715"/>
              <a:gd name="connsiteX19" fmla="*/ 7776413 w 7776413"/>
              <a:gd name="connsiteY19" fmla="*/ 3890184 h 4760715"/>
              <a:gd name="connsiteX20" fmla="*/ 7776413 w 7776413"/>
              <a:gd name="connsiteY20" fmla="*/ 4760715 h 4760715"/>
              <a:gd name="connsiteX21" fmla="*/ 7206143 w 7776413"/>
              <a:gd name="connsiteY21" fmla="*/ 4760715 h 4760715"/>
              <a:gd name="connsiteX22" fmla="*/ 6558108 w 7776413"/>
              <a:gd name="connsiteY22" fmla="*/ 4760715 h 4760715"/>
              <a:gd name="connsiteX23" fmla="*/ 5832310 w 7776413"/>
              <a:gd name="connsiteY23" fmla="*/ 4760715 h 4760715"/>
              <a:gd name="connsiteX24" fmla="*/ 5339804 w 7776413"/>
              <a:gd name="connsiteY24" fmla="*/ 4760715 h 4760715"/>
              <a:gd name="connsiteX25" fmla="*/ 4691769 w 7776413"/>
              <a:gd name="connsiteY25" fmla="*/ 4760715 h 4760715"/>
              <a:gd name="connsiteX26" fmla="*/ 4043735 w 7776413"/>
              <a:gd name="connsiteY26" fmla="*/ 4760715 h 4760715"/>
              <a:gd name="connsiteX27" fmla="*/ 3628993 w 7776413"/>
              <a:gd name="connsiteY27" fmla="*/ 4760715 h 4760715"/>
              <a:gd name="connsiteX28" fmla="*/ 2903194 w 7776413"/>
              <a:gd name="connsiteY28" fmla="*/ 4760715 h 4760715"/>
              <a:gd name="connsiteX29" fmla="*/ 2099632 w 7776413"/>
              <a:gd name="connsiteY29" fmla="*/ 4760715 h 4760715"/>
              <a:gd name="connsiteX30" fmla="*/ 1296069 w 7776413"/>
              <a:gd name="connsiteY30" fmla="*/ 4760715 h 4760715"/>
              <a:gd name="connsiteX31" fmla="*/ 725799 w 7776413"/>
              <a:gd name="connsiteY31" fmla="*/ 4760715 h 4760715"/>
              <a:gd name="connsiteX32" fmla="*/ 0 w 7776413"/>
              <a:gd name="connsiteY32" fmla="*/ 4760715 h 4760715"/>
              <a:gd name="connsiteX33" fmla="*/ 0 w 7776413"/>
              <a:gd name="connsiteY33" fmla="*/ 4033006 h 4760715"/>
              <a:gd name="connsiteX34" fmla="*/ 0 w 7776413"/>
              <a:gd name="connsiteY34" fmla="*/ 3305296 h 4760715"/>
              <a:gd name="connsiteX35" fmla="*/ 0 w 7776413"/>
              <a:gd name="connsiteY35" fmla="*/ 2529980 h 4760715"/>
              <a:gd name="connsiteX36" fmla="*/ 0 w 7776413"/>
              <a:gd name="connsiteY36" fmla="*/ 1992699 h 4760715"/>
              <a:gd name="connsiteX37" fmla="*/ 0 w 7776413"/>
              <a:gd name="connsiteY37" fmla="*/ 1217383 h 4760715"/>
              <a:gd name="connsiteX38" fmla="*/ 0 w 7776413"/>
              <a:gd name="connsiteY38" fmla="*/ 0 h 476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776413" h="4760715" fill="none" extrusionOk="0">
                <a:moveTo>
                  <a:pt x="0" y="0"/>
                </a:moveTo>
                <a:cubicBezTo>
                  <a:pt x="260514" y="25708"/>
                  <a:pt x="366706" y="-12517"/>
                  <a:pt x="570270" y="0"/>
                </a:cubicBezTo>
                <a:cubicBezTo>
                  <a:pt x="773834" y="12517"/>
                  <a:pt x="991369" y="28183"/>
                  <a:pt x="1140541" y="0"/>
                </a:cubicBezTo>
                <a:cubicBezTo>
                  <a:pt x="1289713" y="-28183"/>
                  <a:pt x="1352719" y="14006"/>
                  <a:pt x="1555283" y="0"/>
                </a:cubicBezTo>
                <a:cubicBezTo>
                  <a:pt x="1757847" y="-14006"/>
                  <a:pt x="1896052" y="2283"/>
                  <a:pt x="2047789" y="0"/>
                </a:cubicBezTo>
                <a:cubicBezTo>
                  <a:pt x="2199526" y="-2283"/>
                  <a:pt x="2369071" y="17304"/>
                  <a:pt x="2462531" y="0"/>
                </a:cubicBezTo>
                <a:cubicBezTo>
                  <a:pt x="2555991" y="-17304"/>
                  <a:pt x="2805800" y="20662"/>
                  <a:pt x="2955037" y="0"/>
                </a:cubicBezTo>
                <a:cubicBezTo>
                  <a:pt x="3104274" y="-20662"/>
                  <a:pt x="3367299" y="-29060"/>
                  <a:pt x="3758600" y="0"/>
                </a:cubicBezTo>
                <a:cubicBezTo>
                  <a:pt x="4149901" y="29060"/>
                  <a:pt x="4173083" y="-12663"/>
                  <a:pt x="4406634" y="0"/>
                </a:cubicBezTo>
                <a:cubicBezTo>
                  <a:pt x="4640185" y="12663"/>
                  <a:pt x="4800140" y="-9076"/>
                  <a:pt x="5054668" y="0"/>
                </a:cubicBezTo>
                <a:cubicBezTo>
                  <a:pt x="5309196" y="9076"/>
                  <a:pt x="5302399" y="3320"/>
                  <a:pt x="5469410" y="0"/>
                </a:cubicBezTo>
                <a:cubicBezTo>
                  <a:pt x="5636421" y="-3320"/>
                  <a:pt x="5842272" y="-508"/>
                  <a:pt x="6195209" y="0"/>
                </a:cubicBezTo>
                <a:cubicBezTo>
                  <a:pt x="6548146" y="508"/>
                  <a:pt x="6698084" y="7728"/>
                  <a:pt x="6843243" y="0"/>
                </a:cubicBezTo>
                <a:cubicBezTo>
                  <a:pt x="6988402" y="-7728"/>
                  <a:pt x="7359229" y="39682"/>
                  <a:pt x="7776413" y="0"/>
                </a:cubicBezTo>
                <a:cubicBezTo>
                  <a:pt x="7747181" y="140309"/>
                  <a:pt x="7750266" y="294267"/>
                  <a:pt x="7776413" y="584888"/>
                </a:cubicBezTo>
                <a:cubicBezTo>
                  <a:pt x="7802560" y="875509"/>
                  <a:pt x="7787659" y="915300"/>
                  <a:pt x="7776413" y="1217383"/>
                </a:cubicBezTo>
                <a:cubicBezTo>
                  <a:pt x="7765167" y="1519466"/>
                  <a:pt x="7787563" y="1601773"/>
                  <a:pt x="7776413" y="1849878"/>
                </a:cubicBezTo>
                <a:cubicBezTo>
                  <a:pt x="7765263" y="2097984"/>
                  <a:pt x="7785733" y="2357539"/>
                  <a:pt x="7776413" y="2529980"/>
                </a:cubicBezTo>
                <a:cubicBezTo>
                  <a:pt x="7767093" y="2702421"/>
                  <a:pt x="7796627" y="3136993"/>
                  <a:pt x="7776413" y="3305296"/>
                </a:cubicBezTo>
                <a:cubicBezTo>
                  <a:pt x="7756199" y="3473599"/>
                  <a:pt x="7797302" y="3768879"/>
                  <a:pt x="7776413" y="3890184"/>
                </a:cubicBezTo>
                <a:cubicBezTo>
                  <a:pt x="7755524" y="4011489"/>
                  <a:pt x="7767769" y="4475577"/>
                  <a:pt x="7776413" y="4760715"/>
                </a:cubicBezTo>
                <a:cubicBezTo>
                  <a:pt x="7635649" y="4733037"/>
                  <a:pt x="7477083" y="4770966"/>
                  <a:pt x="7206143" y="4760715"/>
                </a:cubicBezTo>
                <a:cubicBezTo>
                  <a:pt x="6935203" y="4750465"/>
                  <a:pt x="6855184" y="4774656"/>
                  <a:pt x="6558108" y="4760715"/>
                </a:cubicBezTo>
                <a:cubicBezTo>
                  <a:pt x="6261033" y="4746774"/>
                  <a:pt x="6178103" y="4749790"/>
                  <a:pt x="5832310" y="4760715"/>
                </a:cubicBezTo>
                <a:cubicBezTo>
                  <a:pt x="5486517" y="4771640"/>
                  <a:pt x="5453303" y="4739514"/>
                  <a:pt x="5339804" y="4760715"/>
                </a:cubicBezTo>
                <a:cubicBezTo>
                  <a:pt x="5226305" y="4781916"/>
                  <a:pt x="4884864" y="4730842"/>
                  <a:pt x="4691769" y="4760715"/>
                </a:cubicBezTo>
                <a:cubicBezTo>
                  <a:pt x="4498675" y="4790588"/>
                  <a:pt x="4188790" y="4732769"/>
                  <a:pt x="4043735" y="4760715"/>
                </a:cubicBezTo>
                <a:cubicBezTo>
                  <a:pt x="3898680" y="4788661"/>
                  <a:pt x="3781597" y="4765636"/>
                  <a:pt x="3628993" y="4760715"/>
                </a:cubicBezTo>
                <a:cubicBezTo>
                  <a:pt x="3476389" y="4755794"/>
                  <a:pt x="3242665" y="4751942"/>
                  <a:pt x="2903194" y="4760715"/>
                </a:cubicBezTo>
                <a:cubicBezTo>
                  <a:pt x="2563723" y="4769488"/>
                  <a:pt x="2478248" y="4788020"/>
                  <a:pt x="2099632" y="4760715"/>
                </a:cubicBezTo>
                <a:cubicBezTo>
                  <a:pt x="1721016" y="4733410"/>
                  <a:pt x="1681153" y="4754545"/>
                  <a:pt x="1296069" y="4760715"/>
                </a:cubicBezTo>
                <a:cubicBezTo>
                  <a:pt x="910985" y="4766885"/>
                  <a:pt x="893135" y="4748726"/>
                  <a:pt x="725799" y="4760715"/>
                </a:cubicBezTo>
                <a:cubicBezTo>
                  <a:pt x="558463" y="4772705"/>
                  <a:pt x="325967" y="4725679"/>
                  <a:pt x="0" y="4760715"/>
                </a:cubicBezTo>
                <a:cubicBezTo>
                  <a:pt x="-12198" y="4596194"/>
                  <a:pt x="12685" y="4372556"/>
                  <a:pt x="0" y="4033006"/>
                </a:cubicBezTo>
                <a:cubicBezTo>
                  <a:pt x="-12685" y="3693456"/>
                  <a:pt x="-2295" y="3481889"/>
                  <a:pt x="0" y="3305296"/>
                </a:cubicBezTo>
                <a:cubicBezTo>
                  <a:pt x="2295" y="3128703"/>
                  <a:pt x="-29573" y="2851562"/>
                  <a:pt x="0" y="2529980"/>
                </a:cubicBezTo>
                <a:cubicBezTo>
                  <a:pt x="29573" y="2208398"/>
                  <a:pt x="-16214" y="2144706"/>
                  <a:pt x="0" y="1992699"/>
                </a:cubicBezTo>
                <a:cubicBezTo>
                  <a:pt x="16214" y="1840692"/>
                  <a:pt x="29313" y="1403617"/>
                  <a:pt x="0" y="1217383"/>
                </a:cubicBezTo>
                <a:cubicBezTo>
                  <a:pt x="-29313" y="1031149"/>
                  <a:pt x="-34110" y="477481"/>
                  <a:pt x="0" y="0"/>
                </a:cubicBezTo>
                <a:close/>
              </a:path>
              <a:path w="7776413" h="4760715" stroke="0" extrusionOk="0">
                <a:moveTo>
                  <a:pt x="0" y="0"/>
                </a:moveTo>
                <a:cubicBezTo>
                  <a:pt x="191554" y="-31863"/>
                  <a:pt x="505319" y="787"/>
                  <a:pt x="725799" y="0"/>
                </a:cubicBezTo>
                <a:cubicBezTo>
                  <a:pt x="946279" y="-787"/>
                  <a:pt x="1110405" y="859"/>
                  <a:pt x="1218305" y="0"/>
                </a:cubicBezTo>
                <a:cubicBezTo>
                  <a:pt x="1326205" y="-859"/>
                  <a:pt x="1579809" y="-2844"/>
                  <a:pt x="1788575" y="0"/>
                </a:cubicBezTo>
                <a:cubicBezTo>
                  <a:pt x="1997341" y="2844"/>
                  <a:pt x="2215910" y="-32198"/>
                  <a:pt x="2592138" y="0"/>
                </a:cubicBezTo>
                <a:cubicBezTo>
                  <a:pt x="2968366" y="32198"/>
                  <a:pt x="3084170" y="-34349"/>
                  <a:pt x="3317936" y="0"/>
                </a:cubicBezTo>
                <a:cubicBezTo>
                  <a:pt x="3551702" y="34349"/>
                  <a:pt x="3573824" y="-22013"/>
                  <a:pt x="3810442" y="0"/>
                </a:cubicBezTo>
                <a:cubicBezTo>
                  <a:pt x="4047060" y="22013"/>
                  <a:pt x="4238698" y="3512"/>
                  <a:pt x="4380713" y="0"/>
                </a:cubicBezTo>
                <a:cubicBezTo>
                  <a:pt x="4522728" y="-3512"/>
                  <a:pt x="4770665" y="-11458"/>
                  <a:pt x="5028747" y="0"/>
                </a:cubicBezTo>
                <a:cubicBezTo>
                  <a:pt x="5286829" y="11458"/>
                  <a:pt x="5314956" y="-11633"/>
                  <a:pt x="5521253" y="0"/>
                </a:cubicBezTo>
                <a:cubicBezTo>
                  <a:pt x="5727550" y="11633"/>
                  <a:pt x="5988787" y="-17175"/>
                  <a:pt x="6247052" y="0"/>
                </a:cubicBezTo>
                <a:cubicBezTo>
                  <a:pt x="6505317" y="17175"/>
                  <a:pt x="6730564" y="29088"/>
                  <a:pt x="6895086" y="0"/>
                </a:cubicBezTo>
                <a:cubicBezTo>
                  <a:pt x="7059608" y="-29088"/>
                  <a:pt x="7525579" y="-24480"/>
                  <a:pt x="7776413" y="0"/>
                </a:cubicBezTo>
                <a:cubicBezTo>
                  <a:pt x="7801132" y="180440"/>
                  <a:pt x="7789933" y="444445"/>
                  <a:pt x="7776413" y="680102"/>
                </a:cubicBezTo>
                <a:cubicBezTo>
                  <a:pt x="7762893" y="915759"/>
                  <a:pt x="7784044" y="1203480"/>
                  <a:pt x="7776413" y="1407811"/>
                </a:cubicBezTo>
                <a:cubicBezTo>
                  <a:pt x="7768782" y="1612142"/>
                  <a:pt x="7780469" y="1779292"/>
                  <a:pt x="7776413" y="2135521"/>
                </a:cubicBezTo>
                <a:cubicBezTo>
                  <a:pt x="7772358" y="2491750"/>
                  <a:pt x="7780633" y="2585124"/>
                  <a:pt x="7776413" y="2768016"/>
                </a:cubicBezTo>
                <a:cubicBezTo>
                  <a:pt x="7772193" y="2950909"/>
                  <a:pt x="7801997" y="3193285"/>
                  <a:pt x="7776413" y="3352904"/>
                </a:cubicBezTo>
                <a:cubicBezTo>
                  <a:pt x="7750829" y="3512523"/>
                  <a:pt x="7776513" y="3706030"/>
                  <a:pt x="7776413" y="3890184"/>
                </a:cubicBezTo>
                <a:cubicBezTo>
                  <a:pt x="7776313" y="4074338"/>
                  <a:pt x="7768146" y="4557343"/>
                  <a:pt x="7776413" y="4760715"/>
                </a:cubicBezTo>
                <a:cubicBezTo>
                  <a:pt x="7536214" y="4754638"/>
                  <a:pt x="7471721" y="4759673"/>
                  <a:pt x="7283907" y="4760715"/>
                </a:cubicBezTo>
                <a:cubicBezTo>
                  <a:pt x="7096093" y="4761757"/>
                  <a:pt x="6917803" y="4748510"/>
                  <a:pt x="6635872" y="4760715"/>
                </a:cubicBezTo>
                <a:cubicBezTo>
                  <a:pt x="6353941" y="4772920"/>
                  <a:pt x="6344798" y="4784307"/>
                  <a:pt x="6143366" y="4760715"/>
                </a:cubicBezTo>
                <a:cubicBezTo>
                  <a:pt x="5941934" y="4737123"/>
                  <a:pt x="5715138" y="4741516"/>
                  <a:pt x="5573096" y="4760715"/>
                </a:cubicBezTo>
                <a:cubicBezTo>
                  <a:pt x="5431054" y="4779915"/>
                  <a:pt x="5100976" y="4771253"/>
                  <a:pt x="4847297" y="4760715"/>
                </a:cubicBezTo>
                <a:cubicBezTo>
                  <a:pt x="4593618" y="4750177"/>
                  <a:pt x="4322772" y="4780114"/>
                  <a:pt x="4043735" y="4760715"/>
                </a:cubicBezTo>
                <a:cubicBezTo>
                  <a:pt x="3764698" y="4741316"/>
                  <a:pt x="3577788" y="4737127"/>
                  <a:pt x="3317936" y="4760715"/>
                </a:cubicBezTo>
                <a:cubicBezTo>
                  <a:pt x="3058084" y="4784303"/>
                  <a:pt x="2892950" y="4724812"/>
                  <a:pt x="2514374" y="4760715"/>
                </a:cubicBezTo>
                <a:cubicBezTo>
                  <a:pt x="2135798" y="4796618"/>
                  <a:pt x="2062326" y="4729712"/>
                  <a:pt x="1866339" y="4760715"/>
                </a:cubicBezTo>
                <a:cubicBezTo>
                  <a:pt x="1670352" y="4791718"/>
                  <a:pt x="1456409" y="4736734"/>
                  <a:pt x="1062776" y="4760715"/>
                </a:cubicBezTo>
                <a:cubicBezTo>
                  <a:pt x="669143" y="4784696"/>
                  <a:pt x="461678" y="4729229"/>
                  <a:pt x="0" y="4760715"/>
                </a:cubicBezTo>
                <a:cubicBezTo>
                  <a:pt x="-5492" y="4600616"/>
                  <a:pt x="14709" y="4454005"/>
                  <a:pt x="0" y="4175827"/>
                </a:cubicBezTo>
                <a:cubicBezTo>
                  <a:pt x="-14709" y="3897649"/>
                  <a:pt x="7468" y="3713340"/>
                  <a:pt x="0" y="3448118"/>
                </a:cubicBezTo>
                <a:cubicBezTo>
                  <a:pt x="-7468" y="3182896"/>
                  <a:pt x="16888" y="2929118"/>
                  <a:pt x="0" y="2768016"/>
                </a:cubicBezTo>
                <a:cubicBezTo>
                  <a:pt x="-16888" y="2606914"/>
                  <a:pt x="27995" y="2299610"/>
                  <a:pt x="0" y="1992699"/>
                </a:cubicBezTo>
                <a:cubicBezTo>
                  <a:pt x="-27995" y="1685788"/>
                  <a:pt x="28002" y="1636215"/>
                  <a:pt x="0" y="1360204"/>
                </a:cubicBezTo>
                <a:cubicBezTo>
                  <a:pt x="-28002" y="1084194"/>
                  <a:pt x="16201" y="970547"/>
                  <a:pt x="0" y="680102"/>
                </a:cubicBezTo>
                <a:cubicBezTo>
                  <a:pt x="-16201" y="389657"/>
                  <a:pt x="30926" y="234754"/>
                  <a:pt x="0" y="0"/>
                </a:cubicBezTo>
                <a:close/>
              </a:path>
            </a:pathLst>
          </a:custGeom>
          <a:solidFill>
            <a:srgbClr val="FFFFFF">
              <a:alpha val="96000"/>
            </a:srgbClr>
          </a:solidFill>
          <a:ln w="28575">
            <a:solidFill>
              <a:schemeClr val="tx1"/>
            </a:solidFill>
            <a:extLst>
              <a:ext uri="{C807C97D-BFC1-408E-A445-0C87EB9F89A2}">
                <ask:lineSketchStyleProps xmlns:ask="http://schemas.microsoft.com/office/drawing/2018/sketchyshapes" sd="404948757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373306" y="1995701"/>
            <a:ext cx="7351776" cy="646331"/>
          </a:xfrm>
          <a:prstGeom prst="rect">
            <a:avLst/>
          </a:prstGeom>
          <a:noFill/>
        </p:spPr>
        <p:txBody>
          <a:bodyPr wrap="square" rtlCol="0">
            <a:spAutoFit/>
          </a:bodyPr>
          <a:lstStyle/>
          <a:p>
            <a:pPr algn="ctr"/>
            <a:r>
              <a:rPr lang="vi-VN" sz="3600" b="1" dirty="0">
                <a:solidFill>
                  <a:srgbClr val="002060"/>
                </a:solidFill>
                <a:latin typeface="Calibri" panose="020F0502020204030204" pitchFamily="34" charset="0"/>
                <a:cs typeface="Calibri" panose="020F0502020204030204" pitchFamily="34" charset="0"/>
              </a:rPr>
              <a:t>Lễ hội nào được giới thiệu trong bài?</a:t>
            </a:r>
          </a:p>
        </p:txBody>
      </p:sp>
      <p:sp>
        <p:nvSpPr>
          <p:cNvPr id="21" name="Oval 20">
            <a:extLst>
              <a:ext uri="{FF2B5EF4-FFF2-40B4-BE49-F238E27FC236}">
                <a16:creationId xmlns:a16="http://schemas.microsoft.com/office/drawing/2014/main" id="{71608E0C-9B4E-93D3-8C48-E0838AB876DE}"/>
              </a:ext>
            </a:extLst>
          </p:cNvPr>
          <p:cNvSpPr/>
          <p:nvPr/>
        </p:nvSpPr>
        <p:spPr>
          <a:xfrm>
            <a:off x="3011782" y="2091521"/>
            <a:ext cx="414366" cy="41436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9Slide03 AllRoundGothic" panose="020B0503020202020104" pitchFamily="34" charset="0"/>
              </a:rPr>
              <a:t>?</a:t>
            </a:r>
          </a:p>
        </p:txBody>
      </p:sp>
      <p:sp>
        <p:nvSpPr>
          <p:cNvPr id="23" name="TextBox 22"/>
          <p:cNvSpPr txBox="1"/>
          <p:nvPr/>
        </p:nvSpPr>
        <p:spPr>
          <a:xfrm>
            <a:off x="3110965" y="3209196"/>
            <a:ext cx="7351776" cy="584775"/>
          </a:xfrm>
          <a:prstGeom prst="rect">
            <a:avLst/>
          </a:prstGeom>
          <a:noFill/>
        </p:spPr>
        <p:txBody>
          <a:bodyPr wrap="square" rtlCol="0">
            <a:spAutoFit/>
          </a:bodyPr>
          <a:lstStyle/>
          <a:p>
            <a:pPr algn="just"/>
            <a:r>
              <a:rPr lang="vi-VN" sz="3200" dirty="0">
                <a:latin typeface="Calibri" panose="020F0502020204030204" pitchFamily="34" charset="0"/>
                <a:cs typeface="Calibri" panose="020F0502020204030204" pitchFamily="34" charset="0"/>
              </a:rPr>
              <a:t>Trong bài giới thiệu đến lễ hội hoa.</a:t>
            </a:r>
          </a:p>
        </p:txBody>
      </p:sp>
    </p:spTree>
    <p:extLst>
      <p:ext uri="{BB962C8B-B14F-4D97-AF65-F5344CB8AC3E}">
        <p14:creationId xmlns:p14="http://schemas.microsoft.com/office/powerpoint/2010/main" val="33158445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p:tgtEl>
                                          <p:spTgt spid="12"/>
                                        </p:tgtEl>
                                        <p:attrNameLst>
                                          <p:attrName>ppt_y</p:attrName>
                                        </p:attrNameLst>
                                      </p:cBhvr>
                                      <p:tavLst>
                                        <p:tav tm="0">
                                          <p:val>
                                            <p:strVal val="#ppt_y+#ppt_h*1.125000"/>
                                          </p:val>
                                        </p:tav>
                                        <p:tav tm="100000">
                                          <p:val>
                                            <p:strVal val="#ppt_y"/>
                                          </p:val>
                                        </p:tav>
                                      </p:tavLst>
                                    </p:anim>
                                    <p:animEffect transition="in" filter="wipe(up)">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500"/>
                                        <p:tgtEl>
                                          <p:spTgt spid="21"/>
                                        </p:tgtEl>
                                        <p:attrNameLst>
                                          <p:attrName>ppt_y</p:attrName>
                                        </p:attrNameLst>
                                      </p:cBhvr>
                                      <p:tavLst>
                                        <p:tav tm="0">
                                          <p:val>
                                            <p:strVal val="#ppt_y+#ppt_h*1.125000"/>
                                          </p:val>
                                        </p:tav>
                                        <p:tav tm="100000">
                                          <p:val>
                                            <p:strVal val="#ppt_y"/>
                                          </p:val>
                                        </p:tav>
                                      </p:tavLst>
                                    </p:anim>
                                    <p:animEffect transition="in" filter="wipe(up)">
                                      <p:cBhvr>
                                        <p:cTn id="19" dur="500"/>
                                        <p:tgtEl>
                                          <p:spTgt spid="21"/>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p:tgtEl>
                                          <p:spTgt spid="14"/>
                                        </p:tgtEl>
                                        <p:attrNameLst>
                                          <p:attrName>ppt_y</p:attrName>
                                        </p:attrNameLst>
                                      </p:cBhvr>
                                      <p:tavLst>
                                        <p:tav tm="0">
                                          <p:val>
                                            <p:strVal val="#ppt_y+#ppt_h*1.125000"/>
                                          </p:val>
                                        </p:tav>
                                        <p:tav tm="100000">
                                          <p:val>
                                            <p:strVal val="#ppt_y"/>
                                          </p:val>
                                        </p:tav>
                                      </p:tavLst>
                                    </p:anim>
                                    <p:animEffect transition="in" filter="wipe(up)">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p:tgtEl>
                                          <p:spTgt spid="23"/>
                                        </p:tgtEl>
                                        <p:attrNameLst>
                                          <p:attrName>ppt_y</p:attrName>
                                        </p:attrNameLst>
                                      </p:cBhvr>
                                      <p:tavLst>
                                        <p:tav tm="0">
                                          <p:val>
                                            <p:strVal val="#ppt_y+#ppt_h*1.125000"/>
                                          </p:val>
                                        </p:tav>
                                        <p:tav tm="100000">
                                          <p:val>
                                            <p:strVal val="#ppt_y"/>
                                          </p:val>
                                        </p:tav>
                                      </p:tavLst>
                                    </p:anim>
                                    <p:animEffect transition="in" filter="wipe(up)">
                                      <p:cBhvr>
                                        <p:cTn id="2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21" grpId="0" animBg="1"/>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8FDFA45-DC4E-4204-A80E-60AD3AE4815B}"/>
              </a:ext>
            </a:extLst>
          </p:cNvPr>
          <p:cNvGrpSpPr/>
          <p:nvPr/>
        </p:nvGrpSpPr>
        <p:grpSpPr>
          <a:xfrm>
            <a:off x="205768" y="286813"/>
            <a:ext cx="9953215" cy="1325563"/>
            <a:chOff x="1144189" y="183046"/>
            <a:chExt cx="8862437" cy="1325563"/>
          </a:xfrm>
        </p:grpSpPr>
        <p:sp>
          <p:nvSpPr>
            <p:cNvPr id="9" name="TextBox 8">
              <a:extLst>
                <a:ext uri="{FF2B5EF4-FFF2-40B4-BE49-F238E27FC236}">
                  <a16:creationId xmlns:a16="http://schemas.microsoft.com/office/drawing/2014/main" id="{96F81D91-F90D-4676-AF64-AAF14E637CCA}"/>
                </a:ext>
              </a:extLst>
            </p:cNvPr>
            <p:cNvSpPr txBox="1"/>
            <p:nvPr/>
          </p:nvSpPr>
          <p:spPr>
            <a:xfrm>
              <a:off x="1144189" y="291830"/>
              <a:ext cx="8333213" cy="1107996"/>
            </a:xfrm>
            <a:prstGeom prst="rect">
              <a:avLst/>
            </a:prstGeom>
            <a:noFill/>
          </p:spPr>
          <p:txBody>
            <a:bodyPr wrap="square" rtlCol="0">
              <a:spAutoFit/>
            </a:bodyPr>
            <a:lstStyle/>
            <a:p>
              <a:r>
                <a:rPr lang="en-US" sz="6600" dirty="0">
                  <a:ln>
                    <a:solidFill>
                      <a:schemeClr val="bg1"/>
                    </a:solidFill>
                  </a:ln>
                  <a:solidFill>
                    <a:schemeClr val="bg1"/>
                  </a:solidFill>
                  <a:effectLst>
                    <a:glow rad="508000">
                      <a:schemeClr val="bg1">
                        <a:alpha val="76000"/>
                      </a:schemeClr>
                    </a:glow>
                  </a:effectLst>
                  <a:latin typeface="#9Slide07 IcielLa Chic Pro Shad" panose="02000506090000020004" pitchFamily="2" charset="0"/>
                </a:rPr>
                <a:t>CHIA SẺ TRƯỚC LỚP</a:t>
              </a:r>
            </a:p>
          </p:txBody>
        </p:sp>
        <p:sp>
          <p:nvSpPr>
            <p:cNvPr id="10" name="Title 1">
              <a:extLst>
                <a:ext uri="{FF2B5EF4-FFF2-40B4-BE49-F238E27FC236}">
                  <a16:creationId xmlns:a16="http://schemas.microsoft.com/office/drawing/2014/main" id="{73C6F2CF-3F67-459D-A3F1-6B1A33CF0401}"/>
                </a:ext>
              </a:extLst>
            </p:cNvPr>
            <p:cNvSpPr txBox="1">
              <a:spLocks/>
            </p:cNvSpPr>
            <p:nvPr/>
          </p:nvSpPr>
          <p:spPr>
            <a:xfrm>
              <a:off x="1144189" y="183046"/>
              <a:ext cx="886243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600" dirty="0">
                  <a:solidFill>
                    <a:srgbClr val="FF0000"/>
                  </a:solidFill>
                  <a:latin typeface="#9Slide07 IcielLa Chic Pro Shad" panose="02000506090000020004" pitchFamily="2" charset="0"/>
                </a:rPr>
                <a:t>CHIA</a:t>
              </a:r>
              <a:r>
                <a:rPr lang="en-US" sz="6600" dirty="0">
                  <a:latin typeface="#9Slide07 IcielLa Chic Pro Shad" panose="02000506090000020004" pitchFamily="2" charset="0"/>
                </a:rPr>
                <a:t> </a:t>
              </a:r>
              <a:r>
                <a:rPr lang="en-US" sz="6600" dirty="0">
                  <a:solidFill>
                    <a:srgbClr val="F47441"/>
                  </a:solidFill>
                  <a:latin typeface="#9Slide07 IcielLa Chic Pro Shad" panose="02000506090000020004" pitchFamily="2" charset="0"/>
                </a:rPr>
                <a:t>SẺ</a:t>
              </a:r>
              <a:r>
                <a:rPr lang="en-US" sz="6600" dirty="0">
                  <a:latin typeface="#9Slide07 IcielLa Chic Pro Shad" panose="02000506090000020004" pitchFamily="2" charset="0"/>
                </a:rPr>
                <a:t> </a:t>
              </a:r>
              <a:r>
                <a:rPr lang="en-US" sz="6600" dirty="0">
                  <a:solidFill>
                    <a:srgbClr val="00B0F0"/>
                  </a:solidFill>
                  <a:latin typeface="#9Slide07 IcielLa Chic Pro Shad" panose="02000506090000020004" pitchFamily="2" charset="0"/>
                </a:rPr>
                <a:t>TRƯỚC</a:t>
              </a:r>
              <a:r>
                <a:rPr lang="en-US" sz="6600" dirty="0">
                  <a:latin typeface="#9Slide07 IcielLa Chic Pro Shad" panose="02000506090000020004" pitchFamily="2" charset="0"/>
                </a:rPr>
                <a:t> </a:t>
              </a:r>
              <a:r>
                <a:rPr lang="en-US" sz="6600" dirty="0">
                  <a:solidFill>
                    <a:srgbClr val="92D050"/>
                  </a:solidFill>
                  <a:latin typeface="#9Slide07 IcielLa Chic Pro Shad" panose="02000506090000020004" pitchFamily="2" charset="0"/>
                </a:rPr>
                <a:t>LỚP</a:t>
              </a:r>
            </a:p>
          </p:txBody>
        </p:sp>
      </p:grpSp>
      <p:pic>
        <p:nvPicPr>
          <p:cNvPr id="11" name="Picture 4">
            <a:extLst>
              <a:ext uri="{FF2B5EF4-FFF2-40B4-BE49-F238E27FC236}">
                <a16:creationId xmlns:a16="http://schemas.microsoft.com/office/drawing/2014/main" id="{C528F266-FD37-4B48-9DDD-EE64D539A84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444" b="92000" l="9947" r="89876">
                        <a14:foregroundMark x1="46359" y1="92444" x2="56661" y2="92222"/>
                        <a14:foregroundMark x1="56661" y1="92222" x2="56661" y2="92222"/>
                        <a14:foregroundMark x1="51510" y1="8889" x2="49201" y2="8444"/>
                      </a14:backgroundRemoval>
                    </a14:imgEffect>
                  </a14:imgLayer>
                </a14:imgProps>
              </a:ext>
              <a:ext uri="{28A0092B-C50C-407E-A947-70E740481C1C}">
                <a14:useLocalDpi xmlns:a14="http://schemas.microsoft.com/office/drawing/2010/main" val="0"/>
              </a:ext>
            </a:extLst>
          </a:blip>
          <a:srcRect/>
          <a:stretch>
            <a:fillRect/>
          </a:stretch>
        </p:blipFill>
        <p:spPr bwMode="auto">
          <a:xfrm>
            <a:off x="-647953" y="3883950"/>
            <a:ext cx="4129795" cy="3300902"/>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5">
            <a:extLst>
              <a:ext uri="{FF2B5EF4-FFF2-40B4-BE49-F238E27FC236}">
                <a16:creationId xmlns:a16="http://schemas.microsoft.com/office/drawing/2014/main" id="{66D51B31-EF47-4C88-979B-D0268FB231CF}"/>
              </a:ext>
            </a:extLst>
          </p:cNvPr>
          <p:cNvSpPr/>
          <p:nvPr/>
        </p:nvSpPr>
        <p:spPr>
          <a:xfrm>
            <a:off x="2898647" y="1612375"/>
            <a:ext cx="7776413" cy="4760715"/>
          </a:xfrm>
          <a:custGeom>
            <a:avLst/>
            <a:gdLst>
              <a:gd name="connsiteX0" fmla="*/ 0 w 7776413"/>
              <a:gd name="connsiteY0" fmla="*/ 0 h 4760715"/>
              <a:gd name="connsiteX1" fmla="*/ 570270 w 7776413"/>
              <a:gd name="connsiteY1" fmla="*/ 0 h 4760715"/>
              <a:gd name="connsiteX2" fmla="*/ 1140541 w 7776413"/>
              <a:gd name="connsiteY2" fmla="*/ 0 h 4760715"/>
              <a:gd name="connsiteX3" fmla="*/ 1555283 w 7776413"/>
              <a:gd name="connsiteY3" fmla="*/ 0 h 4760715"/>
              <a:gd name="connsiteX4" fmla="*/ 2047789 w 7776413"/>
              <a:gd name="connsiteY4" fmla="*/ 0 h 4760715"/>
              <a:gd name="connsiteX5" fmla="*/ 2462531 w 7776413"/>
              <a:gd name="connsiteY5" fmla="*/ 0 h 4760715"/>
              <a:gd name="connsiteX6" fmla="*/ 2955037 w 7776413"/>
              <a:gd name="connsiteY6" fmla="*/ 0 h 4760715"/>
              <a:gd name="connsiteX7" fmla="*/ 3758600 w 7776413"/>
              <a:gd name="connsiteY7" fmla="*/ 0 h 4760715"/>
              <a:gd name="connsiteX8" fmla="*/ 4406634 w 7776413"/>
              <a:gd name="connsiteY8" fmla="*/ 0 h 4760715"/>
              <a:gd name="connsiteX9" fmla="*/ 5054668 w 7776413"/>
              <a:gd name="connsiteY9" fmla="*/ 0 h 4760715"/>
              <a:gd name="connsiteX10" fmla="*/ 5469410 w 7776413"/>
              <a:gd name="connsiteY10" fmla="*/ 0 h 4760715"/>
              <a:gd name="connsiteX11" fmla="*/ 6195209 w 7776413"/>
              <a:gd name="connsiteY11" fmla="*/ 0 h 4760715"/>
              <a:gd name="connsiteX12" fmla="*/ 6843243 w 7776413"/>
              <a:gd name="connsiteY12" fmla="*/ 0 h 4760715"/>
              <a:gd name="connsiteX13" fmla="*/ 7776413 w 7776413"/>
              <a:gd name="connsiteY13" fmla="*/ 0 h 4760715"/>
              <a:gd name="connsiteX14" fmla="*/ 7776413 w 7776413"/>
              <a:gd name="connsiteY14" fmla="*/ 584888 h 4760715"/>
              <a:gd name="connsiteX15" fmla="*/ 7776413 w 7776413"/>
              <a:gd name="connsiteY15" fmla="*/ 1217383 h 4760715"/>
              <a:gd name="connsiteX16" fmla="*/ 7776413 w 7776413"/>
              <a:gd name="connsiteY16" fmla="*/ 1849878 h 4760715"/>
              <a:gd name="connsiteX17" fmla="*/ 7776413 w 7776413"/>
              <a:gd name="connsiteY17" fmla="*/ 2529980 h 4760715"/>
              <a:gd name="connsiteX18" fmla="*/ 7776413 w 7776413"/>
              <a:gd name="connsiteY18" fmla="*/ 3305296 h 4760715"/>
              <a:gd name="connsiteX19" fmla="*/ 7776413 w 7776413"/>
              <a:gd name="connsiteY19" fmla="*/ 3890184 h 4760715"/>
              <a:gd name="connsiteX20" fmla="*/ 7776413 w 7776413"/>
              <a:gd name="connsiteY20" fmla="*/ 4760715 h 4760715"/>
              <a:gd name="connsiteX21" fmla="*/ 7206143 w 7776413"/>
              <a:gd name="connsiteY21" fmla="*/ 4760715 h 4760715"/>
              <a:gd name="connsiteX22" fmla="*/ 6558108 w 7776413"/>
              <a:gd name="connsiteY22" fmla="*/ 4760715 h 4760715"/>
              <a:gd name="connsiteX23" fmla="*/ 5832310 w 7776413"/>
              <a:gd name="connsiteY23" fmla="*/ 4760715 h 4760715"/>
              <a:gd name="connsiteX24" fmla="*/ 5339804 w 7776413"/>
              <a:gd name="connsiteY24" fmla="*/ 4760715 h 4760715"/>
              <a:gd name="connsiteX25" fmla="*/ 4691769 w 7776413"/>
              <a:gd name="connsiteY25" fmla="*/ 4760715 h 4760715"/>
              <a:gd name="connsiteX26" fmla="*/ 4043735 w 7776413"/>
              <a:gd name="connsiteY26" fmla="*/ 4760715 h 4760715"/>
              <a:gd name="connsiteX27" fmla="*/ 3628993 w 7776413"/>
              <a:gd name="connsiteY27" fmla="*/ 4760715 h 4760715"/>
              <a:gd name="connsiteX28" fmla="*/ 2903194 w 7776413"/>
              <a:gd name="connsiteY28" fmla="*/ 4760715 h 4760715"/>
              <a:gd name="connsiteX29" fmla="*/ 2099632 w 7776413"/>
              <a:gd name="connsiteY29" fmla="*/ 4760715 h 4760715"/>
              <a:gd name="connsiteX30" fmla="*/ 1296069 w 7776413"/>
              <a:gd name="connsiteY30" fmla="*/ 4760715 h 4760715"/>
              <a:gd name="connsiteX31" fmla="*/ 725799 w 7776413"/>
              <a:gd name="connsiteY31" fmla="*/ 4760715 h 4760715"/>
              <a:gd name="connsiteX32" fmla="*/ 0 w 7776413"/>
              <a:gd name="connsiteY32" fmla="*/ 4760715 h 4760715"/>
              <a:gd name="connsiteX33" fmla="*/ 0 w 7776413"/>
              <a:gd name="connsiteY33" fmla="*/ 4033006 h 4760715"/>
              <a:gd name="connsiteX34" fmla="*/ 0 w 7776413"/>
              <a:gd name="connsiteY34" fmla="*/ 3305296 h 4760715"/>
              <a:gd name="connsiteX35" fmla="*/ 0 w 7776413"/>
              <a:gd name="connsiteY35" fmla="*/ 2529980 h 4760715"/>
              <a:gd name="connsiteX36" fmla="*/ 0 w 7776413"/>
              <a:gd name="connsiteY36" fmla="*/ 1992699 h 4760715"/>
              <a:gd name="connsiteX37" fmla="*/ 0 w 7776413"/>
              <a:gd name="connsiteY37" fmla="*/ 1217383 h 4760715"/>
              <a:gd name="connsiteX38" fmla="*/ 0 w 7776413"/>
              <a:gd name="connsiteY38" fmla="*/ 0 h 476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776413" h="4760715" fill="none" extrusionOk="0">
                <a:moveTo>
                  <a:pt x="0" y="0"/>
                </a:moveTo>
                <a:cubicBezTo>
                  <a:pt x="260514" y="25708"/>
                  <a:pt x="366706" y="-12517"/>
                  <a:pt x="570270" y="0"/>
                </a:cubicBezTo>
                <a:cubicBezTo>
                  <a:pt x="773834" y="12517"/>
                  <a:pt x="991369" y="28183"/>
                  <a:pt x="1140541" y="0"/>
                </a:cubicBezTo>
                <a:cubicBezTo>
                  <a:pt x="1289713" y="-28183"/>
                  <a:pt x="1352719" y="14006"/>
                  <a:pt x="1555283" y="0"/>
                </a:cubicBezTo>
                <a:cubicBezTo>
                  <a:pt x="1757847" y="-14006"/>
                  <a:pt x="1896052" y="2283"/>
                  <a:pt x="2047789" y="0"/>
                </a:cubicBezTo>
                <a:cubicBezTo>
                  <a:pt x="2199526" y="-2283"/>
                  <a:pt x="2369071" y="17304"/>
                  <a:pt x="2462531" y="0"/>
                </a:cubicBezTo>
                <a:cubicBezTo>
                  <a:pt x="2555991" y="-17304"/>
                  <a:pt x="2805800" y="20662"/>
                  <a:pt x="2955037" y="0"/>
                </a:cubicBezTo>
                <a:cubicBezTo>
                  <a:pt x="3104274" y="-20662"/>
                  <a:pt x="3367299" y="-29060"/>
                  <a:pt x="3758600" y="0"/>
                </a:cubicBezTo>
                <a:cubicBezTo>
                  <a:pt x="4149901" y="29060"/>
                  <a:pt x="4173083" y="-12663"/>
                  <a:pt x="4406634" y="0"/>
                </a:cubicBezTo>
                <a:cubicBezTo>
                  <a:pt x="4640185" y="12663"/>
                  <a:pt x="4800140" y="-9076"/>
                  <a:pt x="5054668" y="0"/>
                </a:cubicBezTo>
                <a:cubicBezTo>
                  <a:pt x="5309196" y="9076"/>
                  <a:pt x="5302399" y="3320"/>
                  <a:pt x="5469410" y="0"/>
                </a:cubicBezTo>
                <a:cubicBezTo>
                  <a:pt x="5636421" y="-3320"/>
                  <a:pt x="5842272" y="-508"/>
                  <a:pt x="6195209" y="0"/>
                </a:cubicBezTo>
                <a:cubicBezTo>
                  <a:pt x="6548146" y="508"/>
                  <a:pt x="6698084" y="7728"/>
                  <a:pt x="6843243" y="0"/>
                </a:cubicBezTo>
                <a:cubicBezTo>
                  <a:pt x="6988402" y="-7728"/>
                  <a:pt x="7359229" y="39682"/>
                  <a:pt x="7776413" y="0"/>
                </a:cubicBezTo>
                <a:cubicBezTo>
                  <a:pt x="7747181" y="140309"/>
                  <a:pt x="7750266" y="294267"/>
                  <a:pt x="7776413" y="584888"/>
                </a:cubicBezTo>
                <a:cubicBezTo>
                  <a:pt x="7802560" y="875509"/>
                  <a:pt x="7787659" y="915300"/>
                  <a:pt x="7776413" y="1217383"/>
                </a:cubicBezTo>
                <a:cubicBezTo>
                  <a:pt x="7765167" y="1519466"/>
                  <a:pt x="7787563" y="1601773"/>
                  <a:pt x="7776413" y="1849878"/>
                </a:cubicBezTo>
                <a:cubicBezTo>
                  <a:pt x="7765263" y="2097984"/>
                  <a:pt x="7785733" y="2357539"/>
                  <a:pt x="7776413" y="2529980"/>
                </a:cubicBezTo>
                <a:cubicBezTo>
                  <a:pt x="7767093" y="2702421"/>
                  <a:pt x="7796627" y="3136993"/>
                  <a:pt x="7776413" y="3305296"/>
                </a:cubicBezTo>
                <a:cubicBezTo>
                  <a:pt x="7756199" y="3473599"/>
                  <a:pt x="7797302" y="3768879"/>
                  <a:pt x="7776413" y="3890184"/>
                </a:cubicBezTo>
                <a:cubicBezTo>
                  <a:pt x="7755524" y="4011489"/>
                  <a:pt x="7767769" y="4475577"/>
                  <a:pt x="7776413" y="4760715"/>
                </a:cubicBezTo>
                <a:cubicBezTo>
                  <a:pt x="7635649" y="4733037"/>
                  <a:pt x="7477083" y="4770966"/>
                  <a:pt x="7206143" y="4760715"/>
                </a:cubicBezTo>
                <a:cubicBezTo>
                  <a:pt x="6935203" y="4750465"/>
                  <a:pt x="6855184" y="4774656"/>
                  <a:pt x="6558108" y="4760715"/>
                </a:cubicBezTo>
                <a:cubicBezTo>
                  <a:pt x="6261033" y="4746774"/>
                  <a:pt x="6178103" y="4749790"/>
                  <a:pt x="5832310" y="4760715"/>
                </a:cubicBezTo>
                <a:cubicBezTo>
                  <a:pt x="5486517" y="4771640"/>
                  <a:pt x="5453303" y="4739514"/>
                  <a:pt x="5339804" y="4760715"/>
                </a:cubicBezTo>
                <a:cubicBezTo>
                  <a:pt x="5226305" y="4781916"/>
                  <a:pt x="4884864" y="4730842"/>
                  <a:pt x="4691769" y="4760715"/>
                </a:cubicBezTo>
                <a:cubicBezTo>
                  <a:pt x="4498675" y="4790588"/>
                  <a:pt x="4188790" y="4732769"/>
                  <a:pt x="4043735" y="4760715"/>
                </a:cubicBezTo>
                <a:cubicBezTo>
                  <a:pt x="3898680" y="4788661"/>
                  <a:pt x="3781597" y="4765636"/>
                  <a:pt x="3628993" y="4760715"/>
                </a:cubicBezTo>
                <a:cubicBezTo>
                  <a:pt x="3476389" y="4755794"/>
                  <a:pt x="3242665" y="4751942"/>
                  <a:pt x="2903194" y="4760715"/>
                </a:cubicBezTo>
                <a:cubicBezTo>
                  <a:pt x="2563723" y="4769488"/>
                  <a:pt x="2478248" y="4788020"/>
                  <a:pt x="2099632" y="4760715"/>
                </a:cubicBezTo>
                <a:cubicBezTo>
                  <a:pt x="1721016" y="4733410"/>
                  <a:pt x="1681153" y="4754545"/>
                  <a:pt x="1296069" y="4760715"/>
                </a:cubicBezTo>
                <a:cubicBezTo>
                  <a:pt x="910985" y="4766885"/>
                  <a:pt x="893135" y="4748726"/>
                  <a:pt x="725799" y="4760715"/>
                </a:cubicBezTo>
                <a:cubicBezTo>
                  <a:pt x="558463" y="4772705"/>
                  <a:pt x="325967" y="4725679"/>
                  <a:pt x="0" y="4760715"/>
                </a:cubicBezTo>
                <a:cubicBezTo>
                  <a:pt x="-12198" y="4596194"/>
                  <a:pt x="12685" y="4372556"/>
                  <a:pt x="0" y="4033006"/>
                </a:cubicBezTo>
                <a:cubicBezTo>
                  <a:pt x="-12685" y="3693456"/>
                  <a:pt x="-2295" y="3481889"/>
                  <a:pt x="0" y="3305296"/>
                </a:cubicBezTo>
                <a:cubicBezTo>
                  <a:pt x="2295" y="3128703"/>
                  <a:pt x="-29573" y="2851562"/>
                  <a:pt x="0" y="2529980"/>
                </a:cubicBezTo>
                <a:cubicBezTo>
                  <a:pt x="29573" y="2208398"/>
                  <a:pt x="-16214" y="2144706"/>
                  <a:pt x="0" y="1992699"/>
                </a:cubicBezTo>
                <a:cubicBezTo>
                  <a:pt x="16214" y="1840692"/>
                  <a:pt x="29313" y="1403617"/>
                  <a:pt x="0" y="1217383"/>
                </a:cubicBezTo>
                <a:cubicBezTo>
                  <a:pt x="-29313" y="1031149"/>
                  <a:pt x="-34110" y="477481"/>
                  <a:pt x="0" y="0"/>
                </a:cubicBezTo>
                <a:close/>
              </a:path>
              <a:path w="7776413" h="4760715" stroke="0" extrusionOk="0">
                <a:moveTo>
                  <a:pt x="0" y="0"/>
                </a:moveTo>
                <a:cubicBezTo>
                  <a:pt x="191554" y="-31863"/>
                  <a:pt x="505319" y="787"/>
                  <a:pt x="725799" y="0"/>
                </a:cubicBezTo>
                <a:cubicBezTo>
                  <a:pt x="946279" y="-787"/>
                  <a:pt x="1110405" y="859"/>
                  <a:pt x="1218305" y="0"/>
                </a:cubicBezTo>
                <a:cubicBezTo>
                  <a:pt x="1326205" y="-859"/>
                  <a:pt x="1579809" y="-2844"/>
                  <a:pt x="1788575" y="0"/>
                </a:cubicBezTo>
                <a:cubicBezTo>
                  <a:pt x="1997341" y="2844"/>
                  <a:pt x="2215910" y="-32198"/>
                  <a:pt x="2592138" y="0"/>
                </a:cubicBezTo>
                <a:cubicBezTo>
                  <a:pt x="2968366" y="32198"/>
                  <a:pt x="3084170" y="-34349"/>
                  <a:pt x="3317936" y="0"/>
                </a:cubicBezTo>
                <a:cubicBezTo>
                  <a:pt x="3551702" y="34349"/>
                  <a:pt x="3573824" y="-22013"/>
                  <a:pt x="3810442" y="0"/>
                </a:cubicBezTo>
                <a:cubicBezTo>
                  <a:pt x="4047060" y="22013"/>
                  <a:pt x="4238698" y="3512"/>
                  <a:pt x="4380713" y="0"/>
                </a:cubicBezTo>
                <a:cubicBezTo>
                  <a:pt x="4522728" y="-3512"/>
                  <a:pt x="4770665" y="-11458"/>
                  <a:pt x="5028747" y="0"/>
                </a:cubicBezTo>
                <a:cubicBezTo>
                  <a:pt x="5286829" y="11458"/>
                  <a:pt x="5314956" y="-11633"/>
                  <a:pt x="5521253" y="0"/>
                </a:cubicBezTo>
                <a:cubicBezTo>
                  <a:pt x="5727550" y="11633"/>
                  <a:pt x="5988787" y="-17175"/>
                  <a:pt x="6247052" y="0"/>
                </a:cubicBezTo>
                <a:cubicBezTo>
                  <a:pt x="6505317" y="17175"/>
                  <a:pt x="6730564" y="29088"/>
                  <a:pt x="6895086" y="0"/>
                </a:cubicBezTo>
                <a:cubicBezTo>
                  <a:pt x="7059608" y="-29088"/>
                  <a:pt x="7525579" y="-24480"/>
                  <a:pt x="7776413" y="0"/>
                </a:cubicBezTo>
                <a:cubicBezTo>
                  <a:pt x="7801132" y="180440"/>
                  <a:pt x="7789933" y="444445"/>
                  <a:pt x="7776413" y="680102"/>
                </a:cubicBezTo>
                <a:cubicBezTo>
                  <a:pt x="7762893" y="915759"/>
                  <a:pt x="7784044" y="1203480"/>
                  <a:pt x="7776413" y="1407811"/>
                </a:cubicBezTo>
                <a:cubicBezTo>
                  <a:pt x="7768782" y="1612142"/>
                  <a:pt x="7780469" y="1779292"/>
                  <a:pt x="7776413" y="2135521"/>
                </a:cubicBezTo>
                <a:cubicBezTo>
                  <a:pt x="7772358" y="2491750"/>
                  <a:pt x="7780633" y="2585124"/>
                  <a:pt x="7776413" y="2768016"/>
                </a:cubicBezTo>
                <a:cubicBezTo>
                  <a:pt x="7772193" y="2950909"/>
                  <a:pt x="7801997" y="3193285"/>
                  <a:pt x="7776413" y="3352904"/>
                </a:cubicBezTo>
                <a:cubicBezTo>
                  <a:pt x="7750829" y="3512523"/>
                  <a:pt x="7776513" y="3706030"/>
                  <a:pt x="7776413" y="3890184"/>
                </a:cubicBezTo>
                <a:cubicBezTo>
                  <a:pt x="7776313" y="4074338"/>
                  <a:pt x="7768146" y="4557343"/>
                  <a:pt x="7776413" y="4760715"/>
                </a:cubicBezTo>
                <a:cubicBezTo>
                  <a:pt x="7536214" y="4754638"/>
                  <a:pt x="7471721" y="4759673"/>
                  <a:pt x="7283907" y="4760715"/>
                </a:cubicBezTo>
                <a:cubicBezTo>
                  <a:pt x="7096093" y="4761757"/>
                  <a:pt x="6917803" y="4748510"/>
                  <a:pt x="6635872" y="4760715"/>
                </a:cubicBezTo>
                <a:cubicBezTo>
                  <a:pt x="6353941" y="4772920"/>
                  <a:pt x="6344798" y="4784307"/>
                  <a:pt x="6143366" y="4760715"/>
                </a:cubicBezTo>
                <a:cubicBezTo>
                  <a:pt x="5941934" y="4737123"/>
                  <a:pt x="5715138" y="4741516"/>
                  <a:pt x="5573096" y="4760715"/>
                </a:cubicBezTo>
                <a:cubicBezTo>
                  <a:pt x="5431054" y="4779915"/>
                  <a:pt x="5100976" y="4771253"/>
                  <a:pt x="4847297" y="4760715"/>
                </a:cubicBezTo>
                <a:cubicBezTo>
                  <a:pt x="4593618" y="4750177"/>
                  <a:pt x="4322772" y="4780114"/>
                  <a:pt x="4043735" y="4760715"/>
                </a:cubicBezTo>
                <a:cubicBezTo>
                  <a:pt x="3764698" y="4741316"/>
                  <a:pt x="3577788" y="4737127"/>
                  <a:pt x="3317936" y="4760715"/>
                </a:cubicBezTo>
                <a:cubicBezTo>
                  <a:pt x="3058084" y="4784303"/>
                  <a:pt x="2892950" y="4724812"/>
                  <a:pt x="2514374" y="4760715"/>
                </a:cubicBezTo>
                <a:cubicBezTo>
                  <a:pt x="2135798" y="4796618"/>
                  <a:pt x="2062326" y="4729712"/>
                  <a:pt x="1866339" y="4760715"/>
                </a:cubicBezTo>
                <a:cubicBezTo>
                  <a:pt x="1670352" y="4791718"/>
                  <a:pt x="1456409" y="4736734"/>
                  <a:pt x="1062776" y="4760715"/>
                </a:cubicBezTo>
                <a:cubicBezTo>
                  <a:pt x="669143" y="4784696"/>
                  <a:pt x="461678" y="4729229"/>
                  <a:pt x="0" y="4760715"/>
                </a:cubicBezTo>
                <a:cubicBezTo>
                  <a:pt x="-5492" y="4600616"/>
                  <a:pt x="14709" y="4454005"/>
                  <a:pt x="0" y="4175827"/>
                </a:cubicBezTo>
                <a:cubicBezTo>
                  <a:pt x="-14709" y="3897649"/>
                  <a:pt x="7468" y="3713340"/>
                  <a:pt x="0" y="3448118"/>
                </a:cubicBezTo>
                <a:cubicBezTo>
                  <a:pt x="-7468" y="3182896"/>
                  <a:pt x="16888" y="2929118"/>
                  <a:pt x="0" y="2768016"/>
                </a:cubicBezTo>
                <a:cubicBezTo>
                  <a:pt x="-16888" y="2606914"/>
                  <a:pt x="27995" y="2299610"/>
                  <a:pt x="0" y="1992699"/>
                </a:cubicBezTo>
                <a:cubicBezTo>
                  <a:pt x="-27995" y="1685788"/>
                  <a:pt x="28002" y="1636215"/>
                  <a:pt x="0" y="1360204"/>
                </a:cubicBezTo>
                <a:cubicBezTo>
                  <a:pt x="-28002" y="1084194"/>
                  <a:pt x="16201" y="970547"/>
                  <a:pt x="0" y="680102"/>
                </a:cubicBezTo>
                <a:cubicBezTo>
                  <a:pt x="-16201" y="389657"/>
                  <a:pt x="30926" y="234754"/>
                  <a:pt x="0" y="0"/>
                </a:cubicBezTo>
                <a:close/>
              </a:path>
            </a:pathLst>
          </a:custGeom>
          <a:solidFill>
            <a:srgbClr val="FFFFFF"/>
          </a:solidFill>
          <a:ln w="28575">
            <a:solidFill>
              <a:schemeClr val="tx1"/>
            </a:solidFill>
            <a:extLst>
              <a:ext uri="{C807C97D-BFC1-408E-A445-0C87EB9F89A2}">
                <ask:lineSketchStyleProps xmlns:ask="http://schemas.microsoft.com/office/drawing/2018/sketchyshapes" sd="404948757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400738" y="1995701"/>
            <a:ext cx="7351776" cy="646331"/>
          </a:xfrm>
          <a:prstGeom prst="rect">
            <a:avLst/>
          </a:prstGeom>
          <a:noFill/>
        </p:spPr>
        <p:txBody>
          <a:bodyPr wrap="square" rtlCol="0">
            <a:spAutoFit/>
          </a:bodyPr>
          <a:lstStyle/>
          <a:p>
            <a:pPr algn="ctr"/>
            <a:r>
              <a:rPr lang="vi-VN" sz="3600" b="1" dirty="0">
                <a:solidFill>
                  <a:srgbClr val="002060"/>
                </a:solidFill>
                <a:latin typeface="Calibri" panose="020F0502020204030204" pitchFamily="34" charset="0"/>
                <a:cs typeface="Calibri" panose="020F0502020204030204" pitchFamily="34" charset="0"/>
              </a:rPr>
              <a:t>Cảnh vật có gì đặc biệt?</a:t>
            </a:r>
          </a:p>
        </p:txBody>
      </p:sp>
      <p:sp>
        <p:nvSpPr>
          <p:cNvPr id="21" name="Oval 20">
            <a:extLst>
              <a:ext uri="{FF2B5EF4-FFF2-40B4-BE49-F238E27FC236}">
                <a16:creationId xmlns:a16="http://schemas.microsoft.com/office/drawing/2014/main" id="{71608E0C-9B4E-93D3-8C48-E0838AB876DE}"/>
              </a:ext>
            </a:extLst>
          </p:cNvPr>
          <p:cNvSpPr/>
          <p:nvPr/>
        </p:nvSpPr>
        <p:spPr>
          <a:xfrm>
            <a:off x="4191358" y="2126614"/>
            <a:ext cx="414366" cy="41436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9Slide03 AllRoundGothic" panose="020B0503020202020104" pitchFamily="34" charset="0"/>
              </a:rPr>
              <a:t>?</a:t>
            </a:r>
          </a:p>
        </p:txBody>
      </p:sp>
      <p:sp>
        <p:nvSpPr>
          <p:cNvPr id="23" name="TextBox 22"/>
          <p:cNvSpPr txBox="1"/>
          <p:nvPr/>
        </p:nvSpPr>
        <p:spPr>
          <a:xfrm>
            <a:off x="3110965" y="3209196"/>
            <a:ext cx="7351776" cy="1569660"/>
          </a:xfrm>
          <a:prstGeom prst="rect">
            <a:avLst/>
          </a:prstGeom>
          <a:noFill/>
        </p:spPr>
        <p:txBody>
          <a:bodyPr wrap="square" rtlCol="0">
            <a:spAutoFit/>
          </a:bodyPr>
          <a:lstStyle/>
          <a:p>
            <a:pPr algn="just"/>
            <a:r>
              <a:rPr lang="vi-VN" sz="3200" dirty="0">
                <a:latin typeface="Calibri" panose="020F0502020204030204" pitchFamily="34" charset="0"/>
                <a:cs typeface="Calibri" panose="020F0502020204030204" pitchFamily="34" charset="0"/>
              </a:rPr>
              <a:t>Người dân rải những cánh hoa đủ màu lên các bức tranh vẽ trên đường tạo nên những tác phẩm nghệ thuật đặc sắc.</a:t>
            </a:r>
          </a:p>
        </p:txBody>
      </p:sp>
    </p:spTree>
    <p:extLst>
      <p:ext uri="{BB962C8B-B14F-4D97-AF65-F5344CB8AC3E}">
        <p14:creationId xmlns:p14="http://schemas.microsoft.com/office/powerpoint/2010/main" val="655652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1"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p:tgtEl>
                                          <p:spTgt spid="21"/>
                                        </p:tgtEl>
                                        <p:attrNameLst>
                                          <p:attrName>ppt_y</p:attrName>
                                        </p:attrNameLst>
                                      </p:cBhvr>
                                      <p:tavLst>
                                        <p:tav tm="0">
                                          <p:val>
                                            <p:strVal val="#ppt_y+#ppt_h*1.125000"/>
                                          </p:val>
                                        </p:tav>
                                        <p:tav tm="100000">
                                          <p:val>
                                            <p:strVal val="#ppt_y"/>
                                          </p:val>
                                        </p:tav>
                                      </p:tavLst>
                                    </p:anim>
                                    <p:animEffect transition="in" filter="wipe(up)">
                                      <p:cBhvr>
                                        <p:cTn id="8" dur="500"/>
                                        <p:tgtEl>
                                          <p:spTgt spid="21"/>
                                        </p:tgtEl>
                                      </p:cBhvr>
                                    </p:animEffect>
                                  </p:childTnLst>
                                </p:cTn>
                              </p:par>
                              <p:par>
                                <p:cTn id="9" presetID="12" presetClass="entr" presetSubtype="4" fill="hold" grpId="1"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p:tgtEl>
                                          <p:spTgt spid="14"/>
                                        </p:tgtEl>
                                        <p:attrNameLst>
                                          <p:attrName>ppt_y</p:attrName>
                                        </p:attrNameLst>
                                      </p:cBhvr>
                                      <p:tavLst>
                                        <p:tav tm="0">
                                          <p:val>
                                            <p:strVal val="#ppt_y+#ppt_h*1.125000"/>
                                          </p:val>
                                        </p:tav>
                                        <p:tav tm="100000">
                                          <p:val>
                                            <p:strVal val="#ppt_y"/>
                                          </p:val>
                                        </p:tav>
                                      </p:tavLst>
                                    </p:anim>
                                    <p:animEffect transition="in" filter="wipe(up)">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p:tgtEl>
                                          <p:spTgt spid="23"/>
                                        </p:tgtEl>
                                        <p:attrNameLst>
                                          <p:attrName>ppt_y</p:attrName>
                                        </p:attrNameLst>
                                      </p:cBhvr>
                                      <p:tavLst>
                                        <p:tav tm="0">
                                          <p:val>
                                            <p:strVal val="#ppt_y+#ppt_h*1.125000"/>
                                          </p:val>
                                        </p:tav>
                                        <p:tav tm="100000">
                                          <p:val>
                                            <p:strVal val="#ppt_y"/>
                                          </p:val>
                                        </p:tav>
                                      </p:tavLst>
                                    </p:anim>
                                    <p:animEffect transition="in" filter="wipe(up)">
                                      <p:cBhvr>
                                        <p:cTn id="1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1"/>
      <p:bldP spid="21" grpId="1" animBg="1"/>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8" name="Picture 18">
            <a:extLst>
              <a:ext uri="{FF2B5EF4-FFF2-40B4-BE49-F238E27FC236}">
                <a16:creationId xmlns:a16="http://schemas.microsoft.com/office/drawing/2014/main" id="{E926FC8F-8667-297E-E75A-9ADAC6B65D09}"/>
              </a:ext>
            </a:extLst>
          </p:cNvPr>
          <p:cNvPicPr>
            <a:picLocks noChangeAspect="1"/>
          </p:cNvPicPr>
          <p:nvPr/>
        </p:nvPicPr>
        <p:blipFill>
          <a:blip r:embed="rId3"/>
          <a:srcRect/>
          <a:stretch>
            <a:fillRect/>
          </a:stretch>
        </p:blipFill>
        <p:spPr>
          <a:xfrm>
            <a:off x="0" y="5130298"/>
            <a:ext cx="3472768" cy="1727702"/>
          </a:xfrm>
          <a:prstGeom prst="rect">
            <a:avLst/>
          </a:prstGeom>
        </p:spPr>
      </p:pic>
      <p:pic>
        <p:nvPicPr>
          <p:cNvPr id="19" name="Picture 18">
            <a:extLst>
              <a:ext uri="{FF2B5EF4-FFF2-40B4-BE49-F238E27FC236}">
                <a16:creationId xmlns:a16="http://schemas.microsoft.com/office/drawing/2014/main" id="{E926FC8F-8667-297E-E75A-9ADAC6B65D09}"/>
              </a:ext>
            </a:extLst>
          </p:cNvPr>
          <p:cNvPicPr>
            <a:picLocks noChangeAspect="1"/>
          </p:cNvPicPr>
          <p:nvPr/>
        </p:nvPicPr>
        <p:blipFill>
          <a:blip r:embed="rId3"/>
          <a:srcRect/>
          <a:stretch>
            <a:fillRect/>
          </a:stretch>
        </p:blipFill>
        <p:spPr>
          <a:xfrm>
            <a:off x="3278047" y="5130298"/>
            <a:ext cx="3472768" cy="1727702"/>
          </a:xfrm>
          <a:prstGeom prst="rect">
            <a:avLst/>
          </a:prstGeom>
        </p:spPr>
      </p:pic>
      <p:pic>
        <p:nvPicPr>
          <p:cNvPr id="20" name="Picture 18">
            <a:extLst>
              <a:ext uri="{FF2B5EF4-FFF2-40B4-BE49-F238E27FC236}">
                <a16:creationId xmlns:a16="http://schemas.microsoft.com/office/drawing/2014/main" id="{E926FC8F-8667-297E-E75A-9ADAC6B65D09}"/>
              </a:ext>
            </a:extLst>
          </p:cNvPr>
          <p:cNvPicPr>
            <a:picLocks noChangeAspect="1"/>
          </p:cNvPicPr>
          <p:nvPr/>
        </p:nvPicPr>
        <p:blipFill>
          <a:blip r:embed="rId3"/>
          <a:srcRect/>
          <a:stretch>
            <a:fillRect/>
          </a:stretch>
        </p:blipFill>
        <p:spPr>
          <a:xfrm>
            <a:off x="6750815" y="5130298"/>
            <a:ext cx="3472768" cy="1727702"/>
          </a:xfrm>
          <a:prstGeom prst="rect">
            <a:avLst/>
          </a:prstGeom>
        </p:spPr>
      </p:pic>
      <p:pic>
        <p:nvPicPr>
          <p:cNvPr id="21" name="Picture 18">
            <a:extLst>
              <a:ext uri="{FF2B5EF4-FFF2-40B4-BE49-F238E27FC236}">
                <a16:creationId xmlns:a16="http://schemas.microsoft.com/office/drawing/2014/main" id="{E926FC8F-8667-297E-E75A-9ADAC6B65D09}"/>
              </a:ext>
            </a:extLst>
          </p:cNvPr>
          <p:cNvPicPr>
            <a:picLocks noChangeAspect="1"/>
          </p:cNvPicPr>
          <p:nvPr/>
        </p:nvPicPr>
        <p:blipFill>
          <a:blip r:embed="rId3"/>
          <a:srcRect/>
          <a:stretch>
            <a:fillRect/>
          </a:stretch>
        </p:blipFill>
        <p:spPr>
          <a:xfrm>
            <a:off x="9016585" y="5130298"/>
            <a:ext cx="3472768" cy="1727702"/>
          </a:xfrm>
          <a:prstGeom prst="rect">
            <a:avLst/>
          </a:prstGeom>
        </p:spPr>
      </p:pic>
      <p:sp>
        <p:nvSpPr>
          <p:cNvPr id="25" name="Title 1">
            <a:extLst>
              <a:ext uri="{FF2B5EF4-FFF2-40B4-BE49-F238E27FC236}">
                <a16:creationId xmlns:a16="http://schemas.microsoft.com/office/drawing/2014/main" id="{1A3A5027-DE0F-4F91-919C-9AD1FD024A20}"/>
              </a:ext>
            </a:extLst>
          </p:cNvPr>
          <p:cNvSpPr txBox="1">
            <a:spLocks/>
          </p:cNvSpPr>
          <p:nvPr/>
        </p:nvSpPr>
        <p:spPr>
          <a:xfrm>
            <a:off x="1624079" y="111220"/>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800" dirty="0" err="1">
                <a:ln>
                  <a:solidFill>
                    <a:schemeClr val="tx1"/>
                  </a:solidFill>
                </a:ln>
                <a:solidFill>
                  <a:srgbClr val="FF0000"/>
                </a:solidFill>
                <a:effectLst>
                  <a:glow rad="63500">
                    <a:schemeClr val="accent3">
                      <a:satMod val="175000"/>
                      <a:alpha val="40000"/>
                    </a:schemeClr>
                  </a:glow>
                  <a:innerShdw blurRad="63500" dist="50800" dir="13500000">
                    <a:prstClr val="black">
                      <a:alpha val="50000"/>
                    </a:prstClr>
                  </a:innerShdw>
                </a:effectLst>
                <a:latin typeface="SVN-Poky's" panose="020B0606040200020203" pitchFamily="34" charset="0"/>
              </a:rPr>
              <a:t>L</a:t>
            </a:r>
            <a:r>
              <a:rPr lang="en-US" sz="8800" dirty="0" err="1">
                <a:ln>
                  <a:solidFill>
                    <a:schemeClr val="tx1"/>
                  </a:solidFill>
                </a:ln>
                <a:solidFill>
                  <a:schemeClr val="accent2">
                    <a:lumMod val="60000"/>
                    <a:lumOff val="40000"/>
                  </a:schemeClr>
                </a:solidFill>
                <a:effectLst>
                  <a:glow rad="63500">
                    <a:schemeClr val="accent3">
                      <a:satMod val="175000"/>
                      <a:alpha val="40000"/>
                    </a:schemeClr>
                  </a:glow>
                  <a:innerShdw blurRad="63500" dist="50800" dir="13500000">
                    <a:prstClr val="black">
                      <a:alpha val="50000"/>
                    </a:prstClr>
                  </a:innerShdw>
                </a:effectLst>
                <a:latin typeface="SVN-Poky's" panose="020B0606040200020203" pitchFamily="34" charset="0"/>
              </a:rPr>
              <a:t>u</a:t>
            </a:r>
            <a:r>
              <a:rPr lang="en-US" sz="8800" dirty="0" err="1">
                <a:ln>
                  <a:solidFill>
                    <a:schemeClr val="tx1"/>
                  </a:solidFill>
                </a:ln>
                <a:solidFill>
                  <a:srgbClr val="FAD9A1"/>
                </a:solidFill>
                <a:effectLst>
                  <a:glow rad="63500">
                    <a:schemeClr val="accent3">
                      <a:satMod val="175000"/>
                      <a:alpha val="40000"/>
                    </a:schemeClr>
                  </a:glow>
                  <a:innerShdw blurRad="63500" dist="50800" dir="13500000">
                    <a:prstClr val="black">
                      <a:alpha val="50000"/>
                    </a:prstClr>
                  </a:innerShdw>
                </a:effectLst>
                <a:latin typeface="SVN-Poky's" panose="020B0606040200020203" pitchFamily="34" charset="0"/>
              </a:rPr>
              <a:t>y</a:t>
            </a:r>
            <a:r>
              <a:rPr lang="en-US" sz="8800" dirty="0" err="1">
                <a:ln>
                  <a:solidFill>
                    <a:schemeClr val="tx1"/>
                  </a:solidFill>
                </a:ln>
                <a:solidFill>
                  <a:srgbClr val="00B0F0"/>
                </a:solidFill>
                <a:effectLst>
                  <a:glow rad="63500">
                    <a:schemeClr val="accent3">
                      <a:satMod val="175000"/>
                      <a:alpha val="40000"/>
                    </a:schemeClr>
                  </a:glow>
                  <a:innerShdw blurRad="63500" dist="50800" dir="13500000">
                    <a:prstClr val="black">
                      <a:alpha val="50000"/>
                    </a:prstClr>
                  </a:innerShdw>
                </a:effectLst>
                <a:latin typeface="SVN-Poky's" panose="020B0606040200020203" pitchFamily="34" charset="0"/>
              </a:rPr>
              <a:t>ệ</a:t>
            </a:r>
            <a:r>
              <a:rPr lang="en-US" sz="8800" dirty="0" err="1">
                <a:ln>
                  <a:solidFill>
                    <a:schemeClr val="tx1"/>
                  </a:solidFill>
                </a:ln>
                <a:solidFill>
                  <a:srgbClr val="92D050"/>
                </a:solidFill>
                <a:effectLst>
                  <a:glow rad="63500">
                    <a:schemeClr val="accent3">
                      <a:satMod val="175000"/>
                      <a:alpha val="40000"/>
                    </a:schemeClr>
                  </a:glow>
                  <a:innerShdw blurRad="63500" dist="50800" dir="13500000">
                    <a:prstClr val="black">
                      <a:alpha val="50000"/>
                    </a:prstClr>
                  </a:innerShdw>
                </a:effectLst>
                <a:latin typeface="SVN-Poky's" panose="020B0606040200020203" pitchFamily="34" charset="0"/>
              </a:rPr>
              <a:t>n</a:t>
            </a:r>
            <a:r>
              <a:rPr lang="en-US" sz="8800" dirty="0">
                <a:ln>
                  <a:solidFill>
                    <a:schemeClr val="tx1"/>
                  </a:solidFill>
                </a:ln>
                <a:effectLst>
                  <a:glow rad="63500">
                    <a:schemeClr val="accent3">
                      <a:satMod val="175000"/>
                      <a:alpha val="40000"/>
                    </a:schemeClr>
                  </a:glow>
                  <a:innerShdw blurRad="63500" dist="50800" dir="13500000">
                    <a:prstClr val="black">
                      <a:alpha val="50000"/>
                    </a:prstClr>
                  </a:innerShdw>
                </a:effectLst>
                <a:latin typeface="SVN-Poky's" panose="020B0606040200020203" pitchFamily="34" charset="0"/>
              </a:rPr>
              <a:t> </a:t>
            </a:r>
            <a:r>
              <a:rPr lang="en-US" sz="8800" dirty="0" err="1">
                <a:ln>
                  <a:solidFill>
                    <a:schemeClr val="tx1"/>
                  </a:solidFill>
                </a:ln>
                <a:solidFill>
                  <a:schemeClr val="accent2"/>
                </a:solidFill>
                <a:effectLst>
                  <a:glow rad="63500">
                    <a:schemeClr val="accent3">
                      <a:satMod val="175000"/>
                      <a:alpha val="40000"/>
                    </a:schemeClr>
                  </a:glow>
                  <a:innerShdw blurRad="63500" dist="50800" dir="13500000">
                    <a:prstClr val="black">
                      <a:alpha val="50000"/>
                    </a:prstClr>
                  </a:innerShdw>
                </a:effectLst>
                <a:latin typeface="SVN-Poky's" panose="020B0606040200020203" pitchFamily="34" charset="0"/>
              </a:rPr>
              <a:t>đ</a:t>
            </a:r>
            <a:r>
              <a:rPr lang="en-US" sz="8800" dirty="0" err="1">
                <a:ln>
                  <a:solidFill>
                    <a:schemeClr val="tx1"/>
                  </a:solidFill>
                </a:ln>
                <a:solidFill>
                  <a:srgbClr val="FFFF00"/>
                </a:solidFill>
                <a:effectLst>
                  <a:glow rad="63500">
                    <a:schemeClr val="accent3">
                      <a:satMod val="175000"/>
                      <a:alpha val="40000"/>
                    </a:schemeClr>
                  </a:glow>
                  <a:innerShdw blurRad="63500" dist="50800" dir="13500000">
                    <a:prstClr val="black">
                      <a:alpha val="50000"/>
                    </a:prstClr>
                  </a:innerShdw>
                </a:effectLst>
                <a:latin typeface="SVN-Poky's" panose="020B0606040200020203" pitchFamily="34" charset="0"/>
              </a:rPr>
              <a:t>ọ</a:t>
            </a:r>
            <a:r>
              <a:rPr lang="en-US" sz="8800" dirty="0" err="1">
                <a:ln>
                  <a:solidFill>
                    <a:schemeClr val="tx1"/>
                  </a:solidFill>
                </a:ln>
                <a:solidFill>
                  <a:srgbClr val="F37878"/>
                </a:solidFill>
                <a:effectLst>
                  <a:glow rad="63500">
                    <a:schemeClr val="accent3">
                      <a:satMod val="175000"/>
                      <a:alpha val="40000"/>
                    </a:schemeClr>
                  </a:glow>
                  <a:innerShdw blurRad="63500" dist="50800" dir="13500000">
                    <a:prstClr val="black">
                      <a:alpha val="50000"/>
                    </a:prstClr>
                  </a:innerShdw>
                </a:effectLst>
                <a:latin typeface="SVN-Poky's" panose="020B0606040200020203" pitchFamily="34" charset="0"/>
              </a:rPr>
              <a:t>c</a:t>
            </a:r>
            <a:r>
              <a:rPr lang="en-US" sz="8800" dirty="0">
                <a:ln>
                  <a:solidFill>
                    <a:schemeClr val="tx1"/>
                  </a:solidFill>
                </a:ln>
                <a:effectLst>
                  <a:glow rad="63500">
                    <a:schemeClr val="accent3">
                      <a:satMod val="175000"/>
                      <a:alpha val="40000"/>
                    </a:schemeClr>
                  </a:glow>
                  <a:innerShdw blurRad="63500" dist="50800" dir="13500000">
                    <a:prstClr val="black">
                      <a:alpha val="50000"/>
                    </a:prstClr>
                  </a:innerShdw>
                </a:effectLst>
                <a:latin typeface="SVN-Poky's" panose="020B0606040200020203" pitchFamily="34" charset="0"/>
              </a:rPr>
              <a:t> </a:t>
            </a:r>
            <a:r>
              <a:rPr lang="en-US" sz="8800" dirty="0" err="1">
                <a:ln>
                  <a:solidFill>
                    <a:schemeClr val="tx1"/>
                  </a:solidFill>
                </a:ln>
                <a:solidFill>
                  <a:srgbClr val="91EB53"/>
                </a:solidFill>
                <a:effectLst>
                  <a:glow rad="63500">
                    <a:schemeClr val="accent3">
                      <a:satMod val="175000"/>
                      <a:alpha val="40000"/>
                    </a:schemeClr>
                  </a:glow>
                  <a:innerShdw blurRad="63500" dist="50800" dir="13500000">
                    <a:prstClr val="black">
                      <a:alpha val="50000"/>
                    </a:prstClr>
                  </a:innerShdw>
                </a:effectLst>
                <a:latin typeface="SVN-Poky's" panose="020B0606040200020203" pitchFamily="34" charset="0"/>
              </a:rPr>
              <a:t>t</a:t>
            </a:r>
            <a:r>
              <a:rPr lang="en-US" sz="8800" dirty="0" err="1">
                <a:ln>
                  <a:solidFill>
                    <a:schemeClr val="tx1"/>
                  </a:solidFill>
                </a:ln>
                <a:solidFill>
                  <a:srgbClr val="FF00FF"/>
                </a:solidFill>
                <a:effectLst>
                  <a:glow rad="63500">
                    <a:schemeClr val="accent3">
                      <a:satMod val="175000"/>
                      <a:alpha val="40000"/>
                    </a:schemeClr>
                  </a:glow>
                  <a:innerShdw blurRad="63500" dist="50800" dir="13500000">
                    <a:prstClr val="black">
                      <a:alpha val="50000"/>
                    </a:prstClr>
                  </a:innerShdw>
                </a:effectLst>
                <a:latin typeface="SVN-Poky's" panose="020B0606040200020203" pitchFamily="34" charset="0"/>
              </a:rPr>
              <a:t>ừ</a:t>
            </a:r>
            <a:r>
              <a:rPr lang="en-US" sz="8800" dirty="0">
                <a:ln>
                  <a:solidFill>
                    <a:schemeClr val="tx1"/>
                  </a:solidFill>
                </a:ln>
                <a:effectLst>
                  <a:glow rad="63500">
                    <a:schemeClr val="accent3">
                      <a:satMod val="175000"/>
                      <a:alpha val="40000"/>
                    </a:schemeClr>
                  </a:glow>
                  <a:innerShdw blurRad="63500" dist="50800" dir="13500000">
                    <a:prstClr val="black">
                      <a:alpha val="50000"/>
                    </a:prstClr>
                  </a:innerShdw>
                </a:effectLst>
                <a:latin typeface="SVN-Poky's" panose="020B0606040200020203" pitchFamily="34" charset="0"/>
              </a:rPr>
              <a:t> </a:t>
            </a:r>
            <a:r>
              <a:rPr lang="en-US" sz="8800" dirty="0" err="1">
                <a:ln>
                  <a:solidFill>
                    <a:schemeClr val="tx1"/>
                  </a:solidFill>
                </a:ln>
                <a:solidFill>
                  <a:srgbClr val="FF5050"/>
                </a:solidFill>
                <a:effectLst>
                  <a:glow rad="63500">
                    <a:schemeClr val="accent3">
                      <a:satMod val="175000"/>
                      <a:alpha val="40000"/>
                    </a:schemeClr>
                  </a:glow>
                  <a:innerShdw blurRad="63500" dist="50800" dir="13500000">
                    <a:prstClr val="black">
                      <a:alpha val="50000"/>
                    </a:prstClr>
                  </a:innerShdw>
                </a:effectLst>
                <a:latin typeface="SVN-Poky's" panose="020B0606040200020203" pitchFamily="34" charset="0"/>
              </a:rPr>
              <a:t>k</a:t>
            </a:r>
            <a:r>
              <a:rPr lang="en-US" sz="8800" dirty="0" err="1">
                <a:ln>
                  <a:solidFill>
                    <a:schemeClr val="tx1"/>
                  </a:solidFill>
                </a:ln>
                <a:solidFill>
                  <a:srgbClr val="FF9933"/>
                </a:solidFill>
                <a:effectLst>
                  <a:glow rad="63500">
                    <a:schemeClr val="accent3">
                      <a:satMod val="175000"/>
                      <a:alpha val="40000"/>
                    </a:schemeClr>
                  </a:glow>
                  <a:innerShdw blurRad="63500" dist="50800" dir="13500000">
                    <a:prstClr val="black">
                      <a:alpha val="50000"/>
                    </a:prstClr>
                  </a:innerShdw>
                </a:effectLst>
                <a:latin typeface="SVN-Poky's" panose="020B0606040200020203" pitchFamily="34" charset="0"/>
              </a:rPr>
              <a:t>h</a:t>
            </a:r>
            <a:r>
              <a:rPr lang="en-US" sz="8800" dirty="0" err="1">
                <a:ln>
                  <a:solidFill>
                    <a:schemeClr val="tx1"/>
                  </a:solidFill>
                </a:ln>
                <a:solidFill>
                  <a:srgbClr val="FF9966"/>
                </a:solidFill>
                <a:effectLst>
                  <a:glow rad="63500">
                    <a:schemeClr val="accent3">
                      <a:satMod val="175000"/>
                      <a:alpha val="40000"/>
                    </a:schemeClr>
                  </a:glow>
                  <a:innerShdw blurRad="63500" dist="50800" dir="13500000">
                    <a:prstClr val="black">
                      <a:alpha val="50000"/>
                    </a:prstClr>
                  </a:innerShdw>
                </a:effectLst>
                <a:latin typeface="SVN-Poky's" panose="020B0606040200020203" pitchFamily="34" charset="0"/>
              </a:rPr>
              <a:t>ó</a:t>
            </a:r>
            <a:endParaRPr lang="en-US" sz="8800" dirty="0">
              <a:ln>
                <a:solidFill>
                  <a:schemeClr val="tx1"/>
                </a:solidFill>
              </a:ln>
              <a:solidFill>
                <a:srgbClr val="FF9966"/>
              </a:solidFill>
              <a:effectLst>
                <a:glow rad="63500">
                  <a:schemeClr val="accent3">
                    <a:satMod val="175000"/>
                    <a:alpha val="40000"/>
                  </a:schemeClr>
                </a:glow>
                <a:innerShdw blurRad="63500" dist="50800" dir="13500000">
                  <a:prstClr val="black">
                    <a:alpha val="50000"/>
                  </a:prstClr>
                </a:innerShdw>
              </a:effectLst>
              <a:latin typeface="SVN-Poky's" panose="020B0606040200020203" pitchFamily="34" charset="0"/>
            </a:endParaRPr>
          </a:p>
        </p:txBody>
      </p:sp>
      <p:pic>
        <p:nvPicPr>
          <p:cNvPr id="29" name="Picture 4" descr="TRÒ CHƠI KHOA HỌC | Science - Quizizz">
            <a:extLst>
              <a:ext uri="{FF2B5EF4-FFF2-40B4-BE49-F238E27FC236}">
                <a16:creationId xmlns:a16="http://schemas.microsoft.com/office/drawing/2014/main" id="{243EDD7F-D781-4AA4-8DD7-AC488DC6DC31}"/>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12103"/>
          <a:stretch/>
        </p:blipFill>
        <p:spPr bwMode="auto">
          <a:xfrm>
            <a:off x="3688564" y="3777251"/>
            <a:ext cx="4195136" cy="2898383"/>
          </a:xfrm>
          <a:prstGeom prst="rect">
            <a:avLst/>
          </a:prstGeom>
          <a:noFill/>
          <a:effectLst>
            <a:outerShdw blurRad="50800" dist="38100" dir="18900000" algn="b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Thought Bubble: Cloud 10">
            <a:extLst>
              <a:ext uri="{FF2B5EF4-FFF2-40B4-BE49-F238E27FC236}">
                <a16:creationId xmlns:a16="http://schemas.microsoft.com/office/drawing/2014/main" id="{18919154-E302-4E41-9DC8-26338B67CC08}"/>
              </a:ext>
            </a:extLst>
          </p:cNvPr>
          <p:cNvSpPr/>
          <p:nvPr/>
        </p:nvSpPr>
        <p:spPr>
          <a:xfrm>
            <a:off x="7757293" y="1716404"/>
            <a:ext cx="3591339" cy="2146852"/>
          </a:xfrm>
          <a:custGeom>
            <a:avLst/>
            <a:gdLst>
              <a:gd name="connsiteX0" fmla="*/ 324218 w 3591339"/>
              <a:gd name="connsiteY0" fmla="*/ 714126 h 2146852"/>
              <a:gd name="connsiteX1" fmla="*/ 467455 w 3591339"/>
              <a:gd name="connsiteY1" fmla="*/ 343247 h 2146852"/>
              <a:gd name="connsiteX2" fmla="*/ 1164275 w 3591339"/>
              <a:gd name="connsiteY2" fmla="*/ 258516 h 2146852"/>
              <a:gd name="connsiteX3" fmla="*/ 1866831 w 3591339"/>
              <a:gd name="connsiteY3" fmla="*/ 170555 h 2146852"/>
              <a:gd name="connsiteX4" fmla="*/ 2140587 w 3591339"/>
              <a:gd name="connsiteY4" fmla="*/ 9939 h 2146852"/>
              <a:gd name="connsiteX5" fmla="*/ 2480102 w 3591339"/>
              <a:gd name="connsiteY5" fmla="*/ 123294 h 2146852"/>
              <a:gd name="connsiteX6" fmla="*/ 2948140 w 3591339"/>
              <a:gd name="connsiteY6" fmla="*/ 34289 h 2146852"/>
              <a:gd name="connsiteX7" fmla="*/ 3185484 w 3591339"/>
              <a:gd name="connsiteY7" fmla="*/ 277102 h 2146852"/>
              <a:gd name="connsiteX8" fmla="*/ 3490083 w 3591339"/>
              <a:gd name="connsiteY8" fmla="*/ 512759 h 2146852"/>
              <a:gd name="connsiteX9" fmla="*/ 3476449 w 3591339"/>
              <a:gd name="connsiteY9" fmla="*/ 768294 h 2146852"/>
              <a:gd name="connsiteX10" fmla="*/ 3576042 w 3591339"/>
              <a:gd name="connsiteY10" fmla="*/ 1159001 h 2146852"/>
              <a:gd name="connsiteX11" fmla="*/ 3109501 w 3591339"/>
              <a:gd name="connsiteY11" fmla="*/ 1501007 h 2146852"/>
              <a:gd name="connsiteX12" fmla="*/ 2942487 w 3591339"/>
              <a:gd name="connsiteY12" fmla="*/ 1794062 h 2146852"/>
              <a:gd name="connsiteX13" fmla="*/ 2373858 w 3591339"/>
              <a:gd name="connsiteY13" fmla="*/ 1829545 h 2146852"/>
              <a:gd name="connsiteX14" fmla="*/ 1967505 w 3591339"/>
              <a:gd name="connsiteY14" fmla="*/ 2142180 h 2146852"/>
              <a:gd name="connsiteX15" fmla="*/ 1370029 w 3591339"/>
              <a:gd name="connsiteY15" fmla="*/ 1951349 h 2146852"/>
              <a:gd name="connsiteX16" fmla="*/ 482503 w 3591339"/>
              <a:gd name="connsiteY16" fmla="*/ 1762804 h 2146852"/>
              <a:gd name="connsiteX17" fmla="*/ 92277 w 3591339"/>
              <a:gd name="connsiteY17" fmla="*/ 1552989 h 2146852"/>
              <a:gd name="connsiteX18" fmla="*/ 175659 w 3591339"/>
              <a:gd name="connsiteY18" fmla="*/ 1269773 h 2146852"/>
              <a:gd name="connsiteX19" fmla="*/ -416 w 3591339"/>
              <a:gd name="connsiteY19" fmla="*/ 979203 h 2146852"/>
              <a:gd name="connsiteX20" fmla="*/ 321142 w 3591339"/>
              <a:gd name="connsiteY20" fmla="*/ 720934 h 2146852"/>
              <a:gd name="connsiteX21" fmla="*/ 324218 w 3591339"/>
              <a:gd name="connsiteY21" fmla="*/ 714126 h 2146852"/>
              <a:gd name="connsiteX0" fmla="*/ -522880 w 3591339"/>
              <a:gd name="connsiteY0" fmla="*/ 2079806 h 2146852"/>
              <a:gd name="connsiteX1" fmla="*/ -582515 w 3591339"/>
              <a:gd name="connsiteY1" fmla="*/ 2139441 h 2146852"/>
              <a:gd name="connsiteX2" fmla="*/ -642150 w 3591339"/>
              <a:gd name="connsiteY2" fmla="*/ 2079806 h 2146852"/>
              <a:gd name="connsiteX3" fmla="*/ -582515 w 3591339"/>
              <a:gd name="connsiteY3" fmla="*/ 2020171 h 2146852"/>
              <a:gd name="connsiteX4" fmla="*/ -522880 w 3591339"/>
              <a:gd name="connsiteY4" fmla="*/ 2079806 h 2146852"/>
              <a:gd name="connsiteX0" fmla="*/ -195668 w 3591339"/>
              <a:gd name="connsiteY0" fmla="*/ 1966574 h 2146852"/>
              <a:gd name="connsiteX1" fmla="*/ -314938 w 3591339"/>
              <a:gd name="connsiteY1" fmla="*/ 2085844 h 2146852"/>
              <a:gd name="connsiteX2" fmla="*/ -434208 w 3591339"/>
              <a:gd name="connsiteY2" fmla="*/ 1966574 h 2146852"/>
              <a:gd name="connsiteX3" fmla="*/ -314938 w 3591339"/>
              <a:gd name="connsiteY3" fmla="*/ 1847304 h 2146852"/>
              <a:gd name="connsiteX4" fmla="*/ -195668 w 3591339"/>
              <a:gd name="connsiteY4" fmla="*/ 1966574 h 2146852"/>
              <a:gd name="connsiteX0" fmla="*/ 241385 w 3591339"/>
              <a:gd name="connsiteY0" fmla="*/ 1806862 h 2146852"/>
              <a:gd name="connsiteX1" fmla="*/ 62481 w 3591339"/>
              <a:gd name="connsiteY1" fmla="*/ 1985766 h 2146852"/>
              <a:gd name="connsiteX2" fmla="*/ -116423 w 3591339"/>
              <a:gd name="connsiteY2" fmla="*/ 1806862 h 2146852"/>
              <a:gd name="connsiteX3" fmla="*/ 62481 w 3591339"/>
              <a:gd name="connsiteY3" fmla="*/ 1627958 h 2146852"/>
              <a:gd name="connsiteX4" fmla="*/ 241385 w 3591339"/>
              <a:gd name="connsiteY4" fmla="*/ 1806862 h 2146852"/>
              <a:gd name="connsiteX0" fmla="*/ 390142 w 3591339"/>
              <a:gd name="connsiteY0" fmla="*/ 1300882 h 2146852"/>
              <a:gd name="connsiteX1" fmla="*/ 179566 w 3591339"/>
              <a:gd name="connsiteY1" fmla="*/ 1261275 h 2146852"/>
              <a:gd name="connsiteX2" fmla="*/ 575944 w 3591339"/>
              <a:gd name="connsiteY2" fmla="*/ 1734328 h 2146852"/>
              <a:gd name="connsiteX3" fmla="*/ 483833 w 3591339"/>
              <a:gd name="connsiteY3" fmla="*/ 1753262 h 2146852"/>
              <a:gd name="connsiteX4" fmla="*/ 1369863 w 3591339"/>
              <a:gd name="connsiteY4" fmla="*/ 1942602 h 2146852"/>
              <a:gd name="connsiteX5" fmla="*/ 1314330 w 3591339"/>
              <a:gd name="connsiteY5" fmla="*/ 1856132 h 2146852"/>
              <a:gd name="connsiteX6" fmla="*/ 2396470 w 3591339"/>
              <a:gd name="connsiteY6" fmla="*/ 1726973 h 2146852"/>
              <a:gd name="connsiteX7" fmla="*/ 2374274 w 3591339"/>
              <a:gd name="connsiteY7" fmla="*/ 1821842 h 2146852"/>
              <a:gd name="connsiteX8" fmla="*/ 2837240 w 3591339"/>
              <a:gd name="connsiteY8" fmla="*/ 1140713 h 2146852"/>
              <a:gd name="connsiteX9" fmla="*/ 3107505 w 3591339"/>
              <a:gd name="connsiteY9" fmla="*/ 1495342 h 2146852"/>
              <a:gd name="connsiteX10" fmla="*/ 3474786 w 3591339"/>
              <a:gd name="connsiteY10" fmla="*/ 763026 h 2146852"/>
              <a:gd name="connsiteX11" fmla="*/ 3354410 w 3591339"/>
              <a:gd name="connsiteY11" fmla="*/ 896012 h 2146852"/>
              <a:gd name="connsiteX12" fmla="*/ 3185983 w 3591339"/>
              <a:gd name="connsiteY12" fmla="*/ 269648 h 2146852"/>
              <a:gd name="connsiteX13" fmla="*/ 3192301 w 3591339"/>
              <a:gd name="connsiteY13" fmla="*/ 332463 h 2146852"/>
              <a:gd name="connsiteX14" fmla="*/ 2417336 w 3591339"/>
              <a:gd name="connsiteY14" fmla="*/ 196397 h 2146852"/>
              <a:gd name="connsiteX15" fmla="*/ 2479021 w 3591339"/>
              <a:gd name="connsiteY15" fmla="*/ 116287 h 2146852"/>
              <a:gd name="connsiteX16" fmla="*/ 1840644 w 3591339"/>
              <a:gd name="connsiteY16" fmla="*/ 234563 h 2146852"/>
              <a:gd name="connsiteX17" fmla="*/ 1870489 w 3591339"/>
              <a:gd name="connsiteY17" fmla="*/ 165486 h 2146852"/>
              <a:gd name="connsiteX18" fmla="*/ 1163859 w 3591339"/>
              <a:gd name="connsiteY18" fmla="*/ 258019 h 2146852"/>
              <a:gd name="connsiteX19" fmla="*/ 1271932 w 3591339"/>
              <a:gd name="connsiteY19" fmla="*/ 325009 h 2146852"/>
              <a:gd name="connsiteX20" fmla="*/ 343089 w 3591339"/>
              <a:gd name="connsiteY20" fmla="*/ 784644 h 2146852"/>
              <a:gd name="connsiteX21" fmla="*/ 324218 w 3591339"/>
              <a:gd name="connsiteY21" fmla="*/ 714126 h 214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91339" h="2146852" fill="none" extrusionOk="0">
                <a:moveTo>
                  <a:pt x="324218" y="714126"/>
                </a:moveTo>
                <a:cubicBezTo>
                  <a:pt x="312310" y="545664"/>
                  <a:pt x="342065" y="440331"/>
                  <a:pt x="467455" y="343247"/>
                </a:cubicBezTo>
                <a:cubicBezTo>
                  <a:pt x="657994" y="192092"/>
                  <a:pt x="919201" y="157924"/>
                  <a:pt x="1164275" y="258516"/>
                </a:cubicBezTo>
                <a:cubicBezTo>
                  <a:pt x="1308798" y="70821"/>
                  <a:pt x="1678006" y="-30164"/>
                  <a:pt x="1866831" y="170555"/>
                </a:cubicBezTo>
                <a:cubicBezTo>
                  <a:pt x="1915815" y="93782"/>
                  <a:pt x="2010368" y="24958"/>
                  <a:pt x="2140587" y="9939"/>
                </a:cubicBezTo>
                <a:cubicBezTo>
                  <a:pt x="2260627" y="-9217"/>
                  <a:pt x="2379252" y="43569"/>
                  <a:pt x="2480102" y="123294"/>
                </a:cubicBezTo>
                <a:cubicBezTo>
                  <a:pt x="2564688" y="15133"/>
                  <a:pt x="2802259" y="16305"/>
                  <a:pt x="2948140" y="34289"/>
                </a:cubicBezTo>
                <a:cubicBezTo>
                  <a:pt x="3077329" y="79401"/>
                  <a:pt x="3163132" y="159170"/>
                  <a:pt x="3185484" y="277102"/>
                </a:cubicBezTo>
                <a:cubicBezTo>
                  <a:pt x="3332161" y="299772"/>
                  <a:pt x="3451413" y="426254"/>
                  <a:pt x="3490083" y="512759"/>
                </a:cubicBezTo>
                <a:cubicBezTo>
                  <a:pt x="3520094" y="582816"/>
                  <a:pt x="3515015" y="703388"/>
                  <a:pt x="3476449" y="768294"/>
                </a:cubicBezTo>
                <a:cubicBezTo>
                  <a:pt x="3557805" y="869730"/>
                  <a:pt x="3635033" y="1031012"/>
                  <a:pt x="3576042" y="1159001"/>
                </a:cubicBezTo>
                <a:cubicBezTo>
                  <a:pt x="3466278" y="1356513"/>
                  <a:pt x="3352930" y="1485325"/>
                  <a:pt x="3109501" y="1501007"/>
                </a:cubicBezTo>
                <a:cubicBezTo>
                  <a:pt x="3116221" y="1612374"/>
                  <a:pt x="3028815" y="1725036"/>
                  <a:pt x="2942487" y="1794062"/>
                </a:cubicBezTo>
                <a:cubicBezTo>
                  <a:pt x="2770643" y="1888454"/>
                  <a:pt x="2550673" y="1931511"/>
                  <a:pt x="2373858" y="1829545"/>
                </a:cubicBezTo>
                <a:cubicBezTo>
                  <a:pt x="2342272" y="1977299"/>
                  <a:pt x="2151433" y="2099088"/>
                  <a:pt x="1967505" y="2142180"/>
                </a:cubicBezTo>
                <a:cubicBezTo>
                  <a:pt x="1715667" y="2193914"/>
                  <a:pt x="1536700" y="2132299"/>
                  <a:pt x="1370029" y="1951349"/>
                </a:cubicBezTo>
                <a:cubicBezTo>
                  <a:pt x="1052256" y="2176106"/>
                  <a:pt x="730837" y="2036851"/>
                  <a:pt x="482503" y="1762804"/>
                </a:cubicBezTo>
                <a:cubicBezTo>
                  <a:pt x="322547" y="1790852"/>
                  <a:pt x="128336" y="1658840"/>
                  <a:pt x="92277" y="1552989"/>
                </a:cubicBezTo>
                <a:cubicBezTo>
                  <a:pt x="31093" y="1452778"/>
                  <a:pt x="99035" y="1356557"/>
                  <a:pt x="175659" y="1269773"/>
                </a:cubicBezTo>
                <a:cubicBezTo>
                  <a:pt x="55429" y="1233115"/>
                  <a:pt x="-17797" y="1101252"/>
                  <a:pt x="-416" y="979203"/>
                </a:cubicBezTo>
                <a:cubicBezTo>
                  <a:pt x="9911" y="815675"/>
                  <a:pt x="146438" y="735668"/>
                  <a:pt x="321142" y="720934"/>
                </a:cubicBezTo>
                <a:cubicBezTo>
                  <a:pt x="322111" y="718233"/>
                  <a:pt x="323146" y="716468"/>
                  <a:pt x="324218" y="714126"/>
                </a:cubicBezTo>
                <a:close/>
              </a:path>
              <a:path w="3591339" h="2146852" fill="none" extrusionOk="0">
                <a:moveTo>
                  <a:pt x="-522880" y="2079806"/>
                </a:moveTo>
                <a:cubicBezTo>
                  <a:pt x="-527252" y="2105833"/>
                  <a:pt x="-554242" y="2134294"/>
                  <a:pt x="-582515" y="2139441"/>
                </a:cubicBezTo>
                <a:cubicBezTo>
                  <a:pt x="-615703" y="2143294"/>
                  <a:pt x="-641950" y="2111782"/>
                  <a:pt x="-642150" y="2079806"/>
                </a:cubicBezTo>
                <a:cubicBezTo>
                  <a:pt x="-639511" y="2051722"/>
                  <a:pt x="-612641" y="2016347"/>
                  <a:pt x="-582515" y="2020171"/>
                </a:cubicBezTo>
                <a:cubicBezTo>
                  <a:pt x="-548087" y="2020844"/>
                  <a:pt x="-518999" y="2048333"/>
                  <a:pt x="-522880" y="2079806"/>
                </a:cubicBezTo>
                <a:close/>
              </a:path>
              <a:path w="3591339" h="2146852" fill="none" extrusionOk="0">
                <a:moveTo>
                  <a:pt x="-195668" y="1966574"/>
                </a:moveTo>
                <a:cubicBezTo>
                  <a:pt x="-182065" y="2027477"/>
                  <a:pt x="-239828" y="2088620"/>
                  <a:pt x="-314938" y="2085844"/>
                </a:cubicBezTo>
                <a:cubicBezTo>
                  <a:pt x="-382505" y="2077735"/>
                  <a:pt x="-437504" y="2023180"/>
                  <a:pt x="-434208" y="1966574"/>
                </a:cubicBezTo>
                <a:cubicBezTo>
                  <a:pt x="-434247" y="1902707"/>
                  <a:pt x="-383003" y="1862655"/>
                  <a:pt x="-314938" y="1847304"/>
                </a:cubicBezTo>
                <a:cubicBezTo>
                  <a:pt x="-263224" y="1846334"/>
                  <a:pt x="-192167" y="1898517"/>
                  <a:pt x="-195668" y="1966574"/>
                </a:cubicBezTo>
                <a:close/>
              </a:path>
              <a:path w="3591339" h="2146852" fill="none" extrusionOk="0">
                <a:moveTo>
                  <a:pt x="241385" y="1806862"/>
                </a:moveTo>
                <a:cubicBezTo>
                  <a:pt x="236163" y="1911527"/>
                  <a:pt x="160887" y="1979201"/>
                  <a:pt x="62481" y="1985766"/>
                </a:cubicBezTo>
                <a:cubicBezTo>
                  <a:pt x="-48143" y="1984613"/>
                  <a:pt x="-110494" y="1895358"/>
                  <a:pt x="-116423" y="1806862"/>
                </a:cubicBezTo>
                <a:cubicBezTo>
                  <a:pt x="-101676" y="1715752"/>
                  <a:pt x="-34342" y="1620579"/>
                  <a:pt x="62481" y="1627958"/>
                </a:cubicBezTo>
                <a:cubicBezTo>
                  <a:pt x="181638" y="1631791"/>
                  <a:pt x="241844" y="1710325"/>
                  <a:pt x="241385" y="1806862"/>
                </a:cubicBezTo>
                <a:close/>
              </a:path>
              <a:path w="3591339" h="2146852" fill="none" extrusionOk="0">
                <a:moveTo>
                  <a:pt x="390142" y="1300882"/>
                </a:moveTo>
                <a:cubicBezTo>
                  <a:pt x="309925" y="1291869"/>
                  <a:pt x="238501" y="1291810"/>
                  <a:pt x="179566" y="1261275"/>
                </a:cubicBezTo>
                <a:moveTo>
                  <a:pt x="575944" y="1734328"/>
                </a:moveTo>
                <a:cubicBezTo>
                  <a:pt x="549579" y="1745418"/>
                  <a:pt x="510659" y="1756223"/>
                  <a:pt x="483833" y="1753262"/>
                </a:cubicBezTo>
                <a:moveTo>
                  <a:pt x="1369863" y="1942602"/>
                </a:moveTo>
                <a:cubicBezTo>
                  <a:pt x="1348312" y="1919939"/>
                  <a:pt x="1325178" y="1879557"/>
                  <a:pt x="1314330" y="1856132"/>
                </a:cubicBezTo>
                <a:moveTo>
                  <a:pt x="2396470" y="1726973"/>
                </a:moveTo>
                <a:cubicBezTo>
                  <a:pt x="2394970" y="1766214"/>
                  <a:pt x="2385975" y="1789429"/>
                  <a:pt x="2374274" y="1821842"/>
                </a:cubicBezTo>
                <a:moveTo>
                  <a:pt x="2837240" y="1140713"/>
                </a:moveTo>
                <a:cubicBezTo>
                  <a:pt x="2971032" y="1202966"/>
                  <a:pt x="3101485" y="1368268"/>
                  <a:pt x="3107505" y="1495342"/>
                </a:cubicBezTo>
                <a:moveTo>
                  <a:pt x="3474786" y="763026"/>
                </a:moveTo>
                <a:cubicBezTo>
                  <a:pt x="3454573" y="823858"/>
                  <a:pt x="3418306" y="857212"/>
                  <a:pt x="3354410" y="896012"/>
                </a:cubicBezTo>
                <a:moveTo>
                  <a:pt x="3185983" y="269648"/>
                </a:moveTo>
                <a:cubicBezTo>
                  <a:pt x="3192790" y="293651"/>
                  <a:pt x="3194377" y="309803"/>
                  <a:pt x="3192301" y="332463"/>
                </a:cubicBezTo>
                <a:moveTo>
                  <a:pt x="2417336" y="196397"/>
                </a:moveTo>
                <a:cubicBezTo>
                  <a:pt x="2441352" y="167058"/>
                  <a:pt x="2447821" y="136925"/>
                  <a:pt x="2479021" y="116287"/>
                </a:cubicBezTo>
                <a:moveTo>
                  <a:pt x="1840644" y="234563"/>
                </a:moveTo>
                <a:cubicBezTo>
                  <a:pt x="1849435" y="209271"/>
                  <a:pt x="1857921" y="188230"/>
                  <a:pt x="1870489" y="165486"/>
                </a:cubicBezTo>
                <a:moveTo>
                  <a:pt x="1163859" y="258019"/>
                </a:moveTo>
                <a:cubicBezTo>
                  <a:pt x="1198897" y="279999"/>
                  <a:pt x="1245073" y="300960"/>
                  <a:pt x="1271932" y="325009"/>
                </a:cubicBezTo>
                <a:moveTo>
                  <a:pt x="343089" y="784644"/>
                </a:moveTo>
                <a:cubicBezTo>
                  <a:pt x="337415" y="766882"/>
                  <a:pt x="324092" y="741747"/>
                  <a:pt x="324218" y="714126"/>
                </a:cubicBezTo>
              </a:path>
              <a:path w="3591339" h="2146852" stroke="0" extrusionOk="0">
                <a:moveTo>
                  <a:pt x="324218" y="714126"/>
                </a:moveTo>
                <a:cubicBezTo>
                  <a:pt x="307435" y="595841"/>
                  <a:pt x="367834" y="422328"/>
                  <a:pt x="467455" y="343247"/>
                </a:cubicBezTo>
                <a:cubicBezTo>
                  <a:pt x="660956" y="202475"/>
                  <a:pt x="933833" y="94932"/>
                  <a:pt x="1164275" y="258516"/>
                </a:cubicBezTo>
                <a:cubicBezTo>
                  <a:pt x="1263547" y="2572"/>
                  <a:pt x="1622154" y="-12319"/>
                  <a:pt x="1866831" y="170555"/>
                </a:cubicBezTo>
                <a:cubicBezTo>
                  <a:pt x="1891145" y="78632"/>
                  <a:pt x="2029791" y="27568"/>
                  <a:pt x="2140587" y="9939"/>
                </a:cubicBezTo>
                <a:cubicBezTo>
                  <a:pt x="2276892" y="-781"/>
                  <a:pt x="2402847" y="40635"/>
                  <a:pt x="2480102" y="123294"/>
                </a:cubicBezTo>
                <a:cubicBezTo>
                  <a:pt x="2591718" y="20835"/>
                  <a:pt x="2800686" y="-334"/>
                  <a:pt x="2948140" y="34289"/>
                </a:cubicBezTo>
                <a:cubicBezTo>
                  <a:pt x="3072278" y="61292"/>
                  <a:pt x="3152477" y="149905"/>
                  <a:pt x="3185484" y="277102"/>
                </a:cubicBezTo>
                <a:cubicBezTo>
                  <a:pt x="3324350" y="304868"/>
                  <a:pt x="3437067" y="406373"/>
                  <a:pt x="3490083" y="512759"/>
                </a:cubicBezTo>
                <a:cubicBezTo>
                  <a:pt x="3517284" y="586030"/>
                  <a:pt x="3522807" y="682017"/>
                  <a:pt x="3476449" y="768294"/>
                </a:cubicBezTo>
                <a:cubicBezTo>
                  <a:pt x="3596609" y="885612"/>
                  <a:pt x="3624087" y="1021373"/>
                  <a:pt x="3576042" y="1159001"/>
                </a:cubicBezTo>
                <a:cubicBezTo>
                  <a:pt x="3522127" y="1333495"/>
                  <a:pt x="3329587" y="1432745"/>
                  <a:pt x="3109501" y="1501007"/>
                </a:cubicBezTo>
                <a:cubicBezTo>
                  <a:pt x="3091619" y="1636170"/>
                  <a:pt x="3036385" y="1725952"/>
                  <a:pt x="2942487" y="1794062"/>
                </a:cubicBezTo>
                <a:cubicBezTo>
                  <a:pt x="2777539" y="1933936"/>
                  <a:pt x="2572712" y="1926813"/>
                  <a:pt x="2373858" y="1829545"/>
                </a:cubicBezTo>
                <a:cubicBezTo>
                  <a:pt x="2279149" y="1955311"/>
                  <a:pt x="2171554" y="2093517"/>
                  <a:pt x="1967505" y="2142180"/>
                </a:cubicBezTo>
                <a:cubicBezTo>
                  <a:pt x="1708311" y="2187329"/>
                  <a:pt x="1529596" y="2123190"/>
                  <a:pt x="1370029" y="1951349"/>
                </a:cubicBezTo>
                <a:cubicBezTo>
                  <a:pt x="1095595" y="2041694"/>
                  <a:pt x="736334" y="2008903"/>
                  <a:pt x="482503" y="1762804"/>
                </a:cubicBezTo>
                <a:cubicBezTo>
                  <a:pt x="316296" y="1799203"/>
                  <a:pt x="123039" y="1680612"/>
                  <a:pt x="92277" y="1552989"/>
                </a:cubicBezTo>
                <a:cubicBezTo>
                  <a:pt x="80913" y="1463302"/>
                  <a:pt x="64219" y="1352553"/>
                  <a:pt x="175659" y="1269773"/>
                </a:cubicBezTo>
                <a:cubicBezTo>
                  <a:pt x="59806" y="1213176"/>
                  <a:pt x="-28162" y="1071294"/>
                  <a:pt x="-416" y="979203"/>
                </a:cubicBezTo>
                <a:cubicBezTo>
                  <a:pt x="51032" y="838390"/>
                  <a:pt x="134130" y="719954"/>
                  <a:pt x="321142" y="720934"/>
                </a:cubicBezTo>
                <a:cubicBezTo>
                  <a:pt x="322355" y="718722"/>
                  <a:pt x="322840" y="716758"/>
                  <a:pt x="324218" y="714126"/>
                </a:cubicBezTo>
                <a:close/>
              </a:path>
              <a:path w="3591339" h="2146852" stroke="0" extrusionOk="0">
                <a:moveTo>
                  <a:pt x="-522880" y="2079806"/>
                </a:moveTo>
                <a:cubicBezTo>
                  <a:pt x="-517273" y="2107596"/>
                  <a:pt x="-547630" y="2140606"/>
                  <a:pt x="-582515" y="2139441"/>
                </a:cubicBezTo>
                <a:cubicBezTo>
                  <a:pt x="-611740" y="2138882"/>
                  <a:pt x="-640471" y="2105237"/>
                  <a:pt x="-642150" y="2079806"/>
                </a:cubicBezTo>
                <a:cubicBezTo>
                  <a:pt x="-644019" y="2047986"/>
                  <a:pt x="-612956" y="2016019"/>
                  <a:pt x="-582515" y="2020171"/>
                </a:cubicBezTo>
                <a:cubicBezTo>
                  <a:pt x="-551409" y="2012470"/>
                  <a:pt x="-530664" y="2048094"/>
                  <a:pt x="-522880" y="2079806"/>
                </a:cubicBezTo>
                <a:close/>
              </a:path>
              <a:path w="3591339" h="2146852" stroke="0" extrusionOk="0">
                <a:moveTo>
                  <a:pt x="-195668" y="1966574"/>
                </a:moveTo>
                <a:cubicBezTo>
                  <a:pt x="-206202" y="2027960"/>
                  <a:pt x="-251498" y="2086022"/>
                  <a:pt x="-314938" y="2085844"/>
                </a:cubicBezTo>
                <a:cubicBezTo>
                  <a:pt x="-381267" y="2069623"/>
                  <a:pt x="-441482" y="2018687"/>
                  <a:pt x="-434208" y="1966574"/>
                </a:cubicBezTo>
                <a:cubicBezTo>
                  <a:pt x="-435913" y="1901860"/>
                  <a:pt x="-379534" y="1861494"/>
                  <a:pt x="-314938" y="1847304"/>
                </a:cubicBezTo>
                <a:cubicBezTo>
                  <a:pt x="-242508" y="1840367"/>
                  <a:pt x="-203432" y="1911032"/>
                  <a:pt x="-195668" y="1966574"/>
                </a:cubicBezTo>
                <a:close/>
              </a:path>
              <a:path w="3591339" h="2146852" stroke="0" extrusionOk="0">
                <a:moveTo>
                  <a:pt x="241385" y="1806862"/>
                </a:moveTo>
                <a:cubicBezTo>
                  <a:pt x="258541" y="1919578"/>
                  <a:pt x="182582" y="1994467"/>
                  <a:pt x="62481" y="1985766"/>
                </a:cubicBezTo>
                <a:cubicBezTo>
                  <a:pt x="-34795" y="2003383"/>
                  <a:pt x="-102481" y="1892817"/>
                  <a:pt x="-116423" y="1806862"/>
                </a:cubicBezTo>
                <a:cubicBezTo>
                  <a:pt x="-121295" y="1710806"/>
                  <a:pt x="-33462" y="1622452"/>
                  <a:pt x="62481" y="1627958"/>
                </a:cubicBezTo>
                <a:cubicBezTo>
                  <a:pt x="163249" y="1607581"/>
                  <a:pt x="256005" y="1698894"/>
                  <a:pt x="241385" y="1806862"/>
                </a:cubicBezTo>
                <a:close/>
              </a:path>
              <a:path w="3591339" h="2146852" fill="none" stroke="0" extrusionOk="0">
                <a:moveTo>
                  <a:pt x="390142" y="1300882"/>
                </a:moveTo>
                <a:cubicBezTo>
                  <a:pt x="318385" y="1320044"/>
                  <a:pt x="240700" y="1295696"/>
                  <a:pt x="179566" y="1261275"/>
                </a:cubicBezTo>
                <a:moveTo>
                  <a:pt x="575944" y="1734328"/>
                </a:moveTo>
                <a:cubicBezTo>
                  <a:pt x="542748" y="1747736"/>
                  <a:pt x="512199" y="1744712"/>
                  <a:pt x="483833" y="1753262"/>
                </a:cubicBezTo>
                <a:moveTo>
                  <a:pt x="1369863" y="1942602"/>
                </a:moveTo>
                <a:cubicBezTo>
                  <a:pt x="1351496" y="1914794"/>
                  <a:pt x="1327393" y="1885626"/>
                  <a:pt x="1314330" y="1856132"/>
                </a:cubicBezTo>
                <a:moveTo>
                  <a:pt x="2396470" y="1726973"/>
                </a:moveTo>
                <a:cubicBezTo>
                  <a:pt x="2389561" y="1755384"/>
                  <a:pt x="2382163" y="1792635"/>
                  <a:pt x="2374274" y="1821842"/>
                </a:cubicBezTo>
                <a:moveTo>
                  <a:pt x="2837240" y="1140713"/>
                </a:moveTo>
                <a:cubicBezTo>
                  <a:pt x="3022580" y="1200715"/>
                  <a:pt x="3102546" y="1365167"/>
                  <a:pt x="3107505" y="1495342"/>
                </a:cubicBezTo>
                <a:moveTo>
                  <a:pt x="3474786" y="763026"/>
                </a:moveTo>
                <a:cubicBezTo>
                  <a:pt x="3447601" y="817279"/>
                  <a:pt x="3408765" y="854564"/>
                  <a:pt x="3354410" y="896012"/>
                </a:cubicBezTo>
                <a:moveTo>
                  <a:pt x="3185983" y="269648"/>
                </a:moveTo>
                <a:cubicBezTo>
                  <a:pt x="3193065" y="292740"/>
                  <a:pt x="3191804" y="313108"/>
                  <a:pt x="3192301" y="332463"/>
                </a:cubicBezTo>
                <a:moveTo>
                  <a:pt x="2417336" y="196397"/>
                </a:moveTo>
                <a:cubicBezTo>
                  <a:pt x="2433624" y="168133"/>
                  <a:pt x="2455009" y="141783"/>
                  <a:pt x="2479021" y="116287"/>
                </a:cubicBezTo>
                <a:moveTo>
                  <a:pt x="1840644" y="234563"/>
                </a:moveTo>
                <a:cubicBezTo>
                  <a:pt x="1849700" y="211088"/>
                  <a:pt x="1855026" y="183928"/>
                  <a:pt x="1870489" y="165486"/>
                </a:cubicBezTo>
                <a:moveTo>
                  <a:pt x="1163859" y="258019"/>
                </a:moveTo>
                <a:cubicBezTo>
                  <a:pt x="1196677" y="275052"/>
                  <a:pt x="1236197" y="304251"/>
                  <a:pt x="1271932" y="325009"/>
                </a:cubicBezTo>
                <a:moveTo>
                  <a:pt x="343089" y="784644"/>
                </a:moveTo>
                <a:cubicBezTo>
                  <a:pt x="333781" y="761411"/>
                  <a:pt x="332606" y="736761"/>
                  <a:pt x="324218" y="714126"/>
                </a:cubicBezTo>
              </a:path>
            </a:pathLst>
          </a:custGeom>
          <a:solidFill>
            <a:schemeClr val="bg1"/>
          </a:solidFill>
          <a:ln w="28575">
            <a:extLst>
              <a:ext uri="{C807C97D-BFC1-408E-A445-0C87EB9F89A2}">
                <ask:lineSketchStyleProps xmlns:ask="http://schemas.microsoft.com/office/drawing/2018/sketchyshapes" sd="2916202906">
                  <a:prstGeom prst="cloudCallout">
                    <a:avLst>
                      <a:gd name="adj1" fmla="val -66220"/>
                      <a:gd name="adj2" fmla="val 4687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000" b="1" dirty="0">
                <a:solidFill>
                  <a:srgbClr val="002060"/>
                </a:solidFill>
                <a:latin typeface="Calibri" panose="020F0502020204030204" pitchFamily="34" charset="0"/>
                <a:cs typeface="Calibri" panose="020F0502020204030204" pitchFamily="34" charset="0"/>
              </a:rPr>
              <a:t>r</a:t>
            </a:r>
            <a:r>
              <a:rPr lang="vi-VN" sz="6000" b="1" dirty="0">
                <a:solidFill>
                  <a:srgbClr val="FF0000"/>
                </a:solidFill>
                <a:latin typeface="Calibri" panose="020F0502020204030204" pitchFamily="34" charset="0"/>
                <a:cs typeface="Calibri" panose="020F0502020204030204" pitchFamily="34" charset="0"/>
              </a:rPr>
              <a:t>ải</a:t>
            </a:r>
            <a:endParaRPr lang="en-US" sz="6000" b="1" dirty="0">
              <a:solidFill>
                <a:srgbClr val="FF0000"/>
              </a:solidFill>
              <a:latin typeface="Calibri" panose="020F0502020204030204" pitchFamily="34" charset="0"/>
              <a:cs typeface="Calibri" panose="020F0502020204030204" pitchFamily="34" charset="0"/>
            </a:endParaRPr>
          </a:p>
        </p:txBody>
      </p:sp>
      <p:sp>
        <p:nvSpPr>
          <p:cNvPr id="31" name="Rectangle: Rounded Corners 3">
            <a:extLst>
              <a:ext uri="{FF2B5EF4-FFF2-40B4-BE49-F238E27FC236}">
                <a16:creationId xmlns:a16="http://schemas.microsoft.com/office/drawing/2014/main" id="{6F8A5003-184A-4BB1-8579-6569C8232710}"/>
              </a:ext>
            </a:extLst>
          </p:cNvPr>
          <p:cNvSpPr/>
          <p:nvPr/>
        </p:nvSpPr>
        <p:spPr>
          <a:xfrm>
            <a:off x="128393" y="1529331"/>
            <a:ext cx="2492353"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chemeClr val="tx1"/>
                </a:solidFill>
                <a:latin typeface="Calibri" panose="020F0502020204030204" pitchFamily="34" charset="0"/>
                <a:cs typeface="Calibri" panose="020F0502020204030204" pitchFamily="34" charset="0"/>
              </a:rPr>
              <a:t>rải</a:t>
            </a:r>
            <a:endParaRPr lang="en-US" sz="3600" b="1" dirty="0">
              <a:solidFill>
                <a:schemeClr val="tx1"/>
              </a:solidFill>
              <a:latin typeface="Calibri" panose="020F0502020204030204" pitchFamily="34" charset="0"/>
              <a:cs typeface="Calibri" panose="020F0502020204030204" pitchFamily="34" charset="0"/>
            </a:endParaRPr>
          </a:p>
        </p:txBody>
      </p:sp>
      <p:pic>
        <p:nvPicPr>
          <p:cNvPr id="32" name="Picture 2" descr="Butterfly Cute Green - Free vector graphic on Pixabay">
            <a:extLst>
              <a:ext uri="{FF2B5EF4-FFF2-40B4-BE49-F238E27FC236}">
                <a16:creationId xmlns:a16="http://schemas.microsoft.com/office/drawing/2014/main" id="{DBD032DB-CBD8-4742-891E-4EBB637312B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48632" y="111220"/>
            <a:ext cx="684531" cy="71845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appy Sun And Cloud | Dessin enfantin, Soleil, Dessin enfant">
            <a:extLst>
              <a:ext uri="{FF2B5EF4-FFF2-40B4-BE49-F238E27FC236}">
                <a16:creationId xmlns:a16="http://schemas.microsoft.com/office/drawing/2014/main" id="{0ECBF487-33DD-4D5F-9616-562B1CEE9057}"/>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639308" y="111220"/>
            <a:ext cx="1662550" cy="1230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40501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decel="50000" fill="hold">
                                          <p:stCondLst>
                                            <p:cond delay="0"/>
                                          </p:stCondLst>
                                        </p:cTn>
                                        <p:tgtEl>
                                          <p:spTgt spid="2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5"/>
                                        </p:tgtEl>
                                        <p:attrNameLst>
                                          <p:attrName>ppt_w</p:attrName>
                                        </p:attrNameLst>
                                      </p:cBhvr>
                                      <p:tavLst>
                                        <p:tav tm="0">
                                          <p:val>
                                            <p:strVal val="#ppt_w*.05"/>
                                          </p:val>
                                        </p:tav>
                                        <p:tav tm="100000">
                                          <p:val>
                                            <p:strVal val="#ppt_w"/>
                                          </p:val>
                                        </p:tav>
                                      </p:tavLst>
                                    </p:anim>
                                    <p:anim calcmode="lin" valueType="num">
                                      <p:cBhvr>
                                        <p:cTn id="10" dur="1000" fill="hold"/>
                                        <p:tgtEl>
                                          <p:spTgt spid="2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down)">
                                      <p:cBhvr>
                                        <p:cTn id="19" dur="500"/>
                                        <p:tgtEl>
                                          <p:spTgt spid="2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additive="base">
                                        <p:cTn id="29" dur="500"/>
                                        <p:tgtEl>
                                          <p:spTgt spid="31"/>
                                        </p:tgtEl>
                                        <p:attrNameLst>
                                          <p:attrName>ppt_y</p:attrName>
                                        </p:attrNameLst>
                                      </p:cBhvr>
                                      <p:tavLst>
                                        <p:tav tm="0">
                                          <p:val>
                                            <p:strVal val="#ppt_y+#ppt_h*1.125000"/>
                                          </p:val>
                                        </p:tav>
                                        <p:tav tm="100000">
                                          <p:val>
                                            <p:strVal val="#ppt_y"/>
                                          </p:val>
                                        </p:tav>
                                      </p:tavLst>
                                    </p:anim>
                                    <p:animEffect transition="in" filter="wipe(up)">
                                      <p:cBhvr>
                                        <p:cTn id="30" dur="500"/>
                                        <p:tgtEl>
                                          <p:spTgt spid="31"/>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0" grpId="0" animBg="1"/>
      <p:bldP spid="30" grpId="1" animBg="1"/>
      <p:bldP spid="3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8" name="Picture 18">
            <a:extLst>
              <a:ext uri="{FF2B5EF4-FFF2-40B4-BE49-F238E27FC236}">
                <a16:creationId xmlns:a16="http://schemas.microsoft.com/office/drawing/2014/main" id="{E926FC8F-8667-297E-E75A-9ADAC6B65D09}"/>
              </a:ext>
            </a:extLst>
          </p:cNvPr>
          <p:cNvPicPr>
            <a:picLocks noChangeAspect="1"/>
          </p:cNvPicPr>
          <p:nvPr/>
        </p:nvPicPr>
        <p:blipFill>
          <a:blip r:embed="rId3"/>
          <a:srcRect/>
          <a:stretch>
            <a:fillRect/>
          </a:stretch>
        </p:blipFill>
        <p:spPr>
          <a:xfrm>
            <a:off x="0" y="5130298"/>
            <a:ext cx="3472768" cy="1727702"/>
          </a:xfrm>
          <a:prstGeom prst="rect">
            <a:avLst/>
          </a:prstGeom>
        </p:spPr>
      </p:pic>
      <p:pic>
        <p:nvPicPr>
          <p:cNvPr id="19" name="Picture 18">
            <a:extLst>
              <a:ext uri="{FF2B5EF4-FFF2-40B4-BE49-F238E27FC236}">
                <a16:creationId xmlns:a16="http://schemas.microsoft.com/office/drawing/2014/main" id="{E926FC8F-8667-297E-E75A-9ADAC6B65D09}"/>
              </a:ext>
            </a:extLst>
          </p:cNvPr>
          <p:cNvPicPr>
            <a:picLocks noChangeAspect="1"/>
          </p:cNvPicPr>
          <p:nvPr/>
        </p:nvPicPr>
        <p:blipFill>
          <a:blip r:embed="rId3"/>
          <a:srcRect/>
          <a:stretch>
            <a:fillRect/>
          </a:stretch>
        </p:blipFill>
        <p:spPr>
          <a:xfrm>
            <a:off x="3278047" y="5130298"/>
            <a:ext cx="3472768" cy="1727702"/>
          </a:xfrm>
          <a:prstGeom prst="rect">
            <a:avLst/>
          </a:prstGeom>
        </p:spPr>
      </p:pic>
      <p:pic>
        <p:nvPicPr>
          <p:cNvPr id="20" name="Picture 18">
            <a:extLst>
              <a:ext uri="{FF2B5EF4-FFF2-40B4-BE49-F238E27FC236}">
                <a16:creationId xmlns:a16="http://schemas.microsoft.com/office/drawing/2014/main" id="{E926FC8F-8667-297E-E75A-9ADAC6B65D09}"/>
              </a:ext>
            </a:extLst>
          </p:cNvPr>
          <p:cNvPicPr>
            <a:picLocks noChangeAspect="1"/>
          </p:cNvPicPr>
          <p:nvPr/>
        </p:nvPicPr>
        <p:blipFill>
          <a:blip r:embed="rId3"/>
          <a:srcRect/>
          <a:stretch>
            <a:fillRect/>
          </a:stretch>
        </p:blipFill>
        <p:spPr>
          <a:xfrm>
            <a:off x="6750815" y="5130298"/>
            <a:ext cx="3472768" cy="1727702"/>
          </a:xfrm>
          <a:prstGeom prst="rect">
            <a:avLst/>
          </a:prstGeom>
        </p:spPr>
      </p:pic>
      <p:pic>
        <p:nvPicPr>
          <p:cNvPr id="21" name="Picture 18">
            <a:extLst>
              <a:ext uri="{FF2B5EF4-FFF2-40B4-BE49-F238E27FC236}">
                <a16:creationId xmlns:a16="http://schemas.microsoft.com/office/drawing/2014/main" id="{E926FC8F-8667-297E-E75A-9ADAC6B65D09}"/>
              </a:ext>
            </a:extLst>
          </p:cNvPr>
          <p:cNvPicPr>
            <a:picLocks noChangeAspect="1"/>
          </p:cNvPicPr>
          <p:nvPr/>
        </p:nvPicPr>
        <p:blipFill>
          <a:blip r:embed="rId3"/>
          <a:srcRect/>
          <a:stretch>
            <a:fillRect/>
          </a:stretch>
        </p:blipFill>
        <p:spPr>
          <a:xfrm>
            <a:off x="9016585" y="5130298"/>
            <a:ext cx="3472768" cy="1727702"/>
          </a:xfrm>
          <a:prstGeom prst="rect">
            <a:avLst/>
          </a:prstGeom>
        </p:spPr>
      </p:pic>
      <p:sp>
        <p:nvSpPr>
          <p:cNvPr id="25" name="Title 1">
            <a:extLst>
              <a:ext uri="{FF2B5EF4-FFF2-40B4-BE49-F238E27FC236}">
                <a16:creationId xmlns:a16="http://schemas.microsoft.com/office/drawing/2014/main" id="{1A3A5027-DE0F-4F91-919C-9AD1FD024A20}"/>
              </a:ext>
            </a:extLst>
          </p:cNvPr>
          <p:cNvSpPr txBox="1">
            <a:spLocks/>
          </p:cNvSpPr>
          <p:nvPr/>
        </p:nvSpPr>
        <p:spPr>
          <a:xfrm>
            <a:off x="1624079" y="111220"/>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800" dirty="0" err="1">
                <a:ln>
                  <a:solidFill>
                    <a:schemeClr val="tx1"/>
                  </a:solidFill>
                </a:ln>
                <a:solidFill>
                  <a:srgbClr val="FF0000"/>
                </a:solidFill>
                <a:effectLst>
                  <a:glow rad="63500">
                    <a:schemeClr val="accent3">
                      <a:satMod val="175000"/>
                      <a:alpha val="40000"/>
                    </a:schemeClr>
                  </a:glow>
                  <a:innerShdw blurRad="63500" dist="50800" dir="13500000">
                    <a:prstClr val="black">
                      <a:alpha val="50000"/>
                    </a:prstClr>
                  </a:innerShdw>
                </a:effectLst>
                <a:latin typeface="SVN-Poky's" panose="020B0606040200020203" pitchFamily="34" charset="0"/>
              </a:rPr>
              <a:t>L</a:t>
            </a:r>
            <a:r>
              <a:rPr lang="en-US" sz="8800" dirty="0" err="1">
                <a:ln>
                  <a:solidFill>
                    <a:schemeClr val="tx1"/>
                  </a:solidFill>
                </a:ln>
                <a:solidFill>
                  <a:schemeClr val="accent2">
                    <a:lumMod val="60000"/>
                    <a:lumOff val="40000"/>
                  </a:schemeClr>
                </a:solidFill>
                <a:effectLst>
                  <a:glow rad="63500">
                    <a:schemeClr val="accent3">
                      <a:satMod val="175000"/>
                      <a:alpha val="40000"/>
                    </a:schemeClr>
                  </a:glow>
                  <a:innerShdw blurRad="63500" dist="50800" dir="13500000">
                    <a:prstClr val="black">
                      <a:alpha val="50000"/>
                    </a:prstClr>
                  </a:innerShdw>
                </a:effectLst>
                <a:latin typeface="SVN-Poky's" panose="020B0606040200020203" pitchFamily="34" charset="0"/>
              </a:rPr>
              <a:t>u</a:t>
            </a:r>
            <a:r>
              <a:rPr lang="en-US" sz="8800" dirty="0" err="1">
                <a:ln>
                  <a:solidFill>
                    <a:schemeClr val="tx1"/>
                  </a:solidFill>
                </a:ln>
                <a:solidFill>
                  <a:srgbClr val="FAD9A1"/>
                </a:solidFill>
                <a:effectLst>
                  <a:glow rad="63500">
                    <a:schemeClr val="accent3">
                      <a:satMod val="175000"/>
                      <a:alpha val="40000"/>
                    </a:schemeClr>
                  </a:glow>
                  <a:innerShdw blurRad="63500" dist="50800" dir="13500000">
                    <a:prstClr val="black">
                      <a:alpha val="50000"/>
                    </a:prstClr>
                  </a:innerShdw>
                </a:effectLst>
                <a:latin typeface="SVN-Poky's" panose="020B0606040200020203" pitchFamily="34" charset="0"/>
              </a:rPr>
              <a:t>y</a:t>
            </a:r>
            <a:r>
              <a:rPr lang="en-US" sz="8800" dirty="0" err="1">
                <a:ln>
                  <a:solidFill>
                    <a:schemeClr val="tx1"/>
                  </a:solidFill>
                </a:ln>
                <a:solidFill>
                  <a:srgbClr val="00B0F0"/>
                </a:solidFill>
                <a:effectLst>
                  <a:glow rad="63500">
                    <a:schemeClr val="accent3">
                      <a:satMod val="175000"/>
                      <a:alpha val="40000"/>
                    </a:schemeClr>
                  </a:glow>
                  <a:innerShdw blurRad="63500" dist="50800" dir="13500000">
                    <a:prstClr val="black">
                      <a:alpha val="50000"/>
                    </a:prstClr>
                  </a:innerShdw>
                </a:effectLst>
                <a:latin typeface="SVN-Poky's" panose="020B0606040200020203" pitchFamily="34" charset="0"/>
              </a:rPr>
              <a:t>ệ</a:t>
            </a:r>
            <a:r>
              <a:rPr lang="en-US" sz="8800" dirty="0" err="1">
                <a:ln>
                  <a:solidFill>
                    <a:schemeClr val="tx1"/>
                  </a:solidFill>
                </a:ln>
                <a:solidFill>
                  <a:srgbClr val="92D050"/>
                </a:solidFill>
                <a:effectLst>
                  <a:glow rad="63500">
                    <a:schemeClr val="accent3">
                      <a:satMod val="175000"/>
                      <a:alpha val="40000"/>
                    </a:schemeClr>
                  </a:glow>
                  <a:innerShdw blurRad="63500" dist="50800" dir="13500000">
                    <a:prstClr val="black">
                      <a:alpha val="50000"/>
                    </a:prstClr>
                  </a:innerShdw>
                </a:effectLst>
                <a:latin typeface="SVN-Poky's" panose="020B0606040200020203" pitchFamily="34" charset="0"/>
              </a:rPr>
              <a:t>n</a:t>
            </a:r>
            <a:r>
              <a:rPr lang="en-US" sz="8800" dirty="0">
                <a:ln>
                  <a:solidFill>
                    <a:schemeClr val="tx1"/>
                  </a:solidFill>
                </a:ln>
                <a:effectLst>
                  <a:glow rad="63500">
                    <a:schemeClr val="accent3">
                      <a:satMod val="175000"/>
                      <a:alpha val="40000"/>
                    </a:schemeClr>
                  </a:glow>
                  <a:innerShdw blurRad="63500" dist="50800" dir="13500000">
                    <a:prstClr val="black">
                      <a:alpha val="50000"/>
                    </a:prstClr>
                  </a:innerShdw>
                </a:effectLst>
                <a:latin typeface="SVN-Poky's" panose="020B0606040200020203" pitchFamily="34" charset="0"/>
              </a:rPr>
              <a:t> </a:t>
            </a:r>
            <a:r>
              <a:rPr lang="en-US" sz="8800" dirty="0" err="1">
                <a:ln>
                  <a:solidFill>
                    <a:schemeClr val="tx1"/>
                  </a:solidFill>
                </a:ln>
                <a:solidFill>
                  <a:schemeClr val="accent2"/>
                </a:solidFill>
                <a:effectLst>
                  <a:glow rad="63500">
                    <a:schemeClr val="accent3">
                      <a:satMod val="175000"/>
                      <a:alpha val="40000"/>
                    </a:schemeClr>
                  </a:glow>
                  <a:innerShdw blurRad="63500" dist="50800" dir="13500000">
                    <a:prstClr val="black">
                      <a:alpha val="50000"/>
                    </a:prstClr>
                  </a:innerShdw>
                </a:effectLst>
                <a:latin typeface="SVN-Poky's" panose="020B0606040200020203" pitchFamily="34" charset="0"/>
              </a:rPr>
              <a:t>đ</a:t>
            </a:r>
            <a:r>
              <a:rPr lang="en-US" sz="8800" dirty="0" err="1">
                <a:ln>
                  <a:solidFill>
                    <a:schemeClr val="tx1"/>
                  </a:solidFill>
                </a:ln>
                <a:solidFill>
                  <a:srgbClr val="FFFF00"/>
                </a:solidFill>
                <a:effectLst>
                  <a:glow rad="63500">
                    <a:schemeClr val="accent3">
                      <a:satMod val="175000"/>
                      <a:alpha val="40000"/>
                    </a:schemeClr>
                  </a:glow>
                  <a:innerShdw blurRad="63500" dist="50800" dir="13500000">
                    <a:prstClr val="black">
                      <a:alpha val="50000"/>
                    </a:prstClr>
                  </a:innerShdw>
                </a:effectLst>
                <a:latin typeface="SVN-Poky's" panose="020B0606040200020203" pitchFamily="34" charset="0"/>
              </a:rPr>
              <a:t>ọ</a:t>
            </a:r>
            <a:r>
              <a:rPr lang="en-US" sz="8800" dirty="0" err="1">
                <a:ln>
                  <a:solidFill>
                    <a:schemeClr val="tx1"/>
                  </a:solidFill>
                </a:ln>
                <a:solidFill>
                  <a:srgbClr val="F37878"/>
                </a:solidFill>
                <a:effectLst>
                  <a:glow rad="63500">
                    <a:schemeClr val="accent3">
                      <a:satMod val="175000"/>
                      <a:alpha val="40000"/>
                    </a:schemeClr>
                  </a:glow>
                  <a:innerShdw blurRad="63500" dist="50800" dir="13500000">
                    <a:prstClr val="black">
                      <a:alpha val="50000"/>
                    </a:prstClr>
                  </a:innerShdw>
                </a:effectLst>
                <a:latin typeface="SVN-Poky's" panose="020B0606040200020203" pitchFamily="34" charset="0"/>
              </a:rPr>
              <a:t>c</a:t>
            </a:r>
            <a:r>
              <a:rPr lang="en-US" sz="8800" dirty="0">
                <a:ln>
                  <a:solidFill>
                    <a:schemeClr val="tx1"/>
                  </a:solidFill>
                </a:ln>
                <a:effectLst>
                  <a:glow rad="63500">
                    <a:schemeClr val="accent3">
                      <a:satMod val="175000"/>
                      <a:alpha val="40000"/>
                    </a:schemeClr>
                  </a:glow>
                  <a:innerShdw blurRad="63500" dist="50800" dir="13500000">
                    <a:prstClr val="black">
                      <a:alpha val="50000"/>
                    </a:prstClr>
                  </a:innerShdw>
                </a:effectLst>
                <a:latin typeface="SVN-Poky's" panose="020B0606040200020203" pitchFamily="34" charset="0"/>
              </a:rPr>
              <a:t> </a:t>
            </a:r>
            <a:r>
              <a:rPr lang="en-US" sz="8800" dirty="0" err="1">
                <a:ln>
                  <a:solidFill>
                    <a:schemeClr val="tx1"/>
                  </a:solidFill>
                </a:ln>
                <a:solidFill>
                  <a:srgbClr val="91EB53"/>
                </a:solidFill>
                <a:effectLst>
                  <a:glow rad="63500">
                    <a:schemeClr val="accent3">
                      <a:satMod val="175000"/>
                      <a:alpha val="40000"/>
                    </a:schemeClr>
                  </a:glow>
                  <a:innerShdw blurRad="63500" dist="50800" dir="13500000">
                    <a:prstClr val="black">
                      <a:alpha val="50000"/>
                    </a:prstClr>
                  </a:innerShdw>
                </a:effectLst>
                <a:latin typeface="SVN-Poky's" panose="020B0606040200020203" pitchFamily="34" charset="0"/>
              </a:rPr>
              <a:t>t</a:t>
            </a:r>
            <a:r>
              <a:rPr lang="en-US" sz="8800" dirty="0" err="1">
                <a:ln>
                  <a:solidFill>
                    <a:schemeClr val="tx1"/>
                  </a:solidFill>
                </a:ln>
                <a:solidFill>
                  <a:srgbClr val="FF00FF"/>
                </a:solidFill>
                <a:effectLst>
                  <a:glow rad="63500">
                    <a:schemeClr val="accent3">
                      <a:satMod val="175000"/>
                      <a:alpha val="40000"/>
                    </a:schemeClr>
                  </a:glow>
                  <a:innerShdw blurRad="63500" dist="50800" dir="13500000">
                    <a:prstClr val="black">
                      <a:alpha val="50000"/>
                    </a:prstClr>
                  </a:innerShdw>
                </a:effectLst>
                <a:latin typeface="SVN-Poky's" panose="020B0606040200020203" pitchFamily="34" charset="0"/>
              </a:rPr>
              <a:t>ừ</a:t>
            </a:r>
            <a:r>
              <a:rPr lang="en-US" sz="8800" dirty="0">
                <a:ln>
                  <a:solidFill>
                    <a:schemeClr val="tx1"/>
                  </a:solidFill>
                </a:ln>
                <a:effectLst>
                  <a:glow rad="63500">
                    <a:schemeClr val="accent3">
                      <a:satMod val="175000"/>
                      <a:alpha val="40000"/>
                    </a:schemeClr>
                  </a:glow>
                  <a:innerShdw blurRad="63500" dist="50800" dir="13500000">
                    <a:prstClr val="black">
                      <a:alpha val="50000"/>
                    </a:prstClr>
                  </a:innerShdw>
                </a:effectLst>
                <a:latin typeface="SVN-Poky's" panose="020B0606040200020203" pitchFamily="34" charset="0"/>
              </a:rPr>
              <a:t> </a:t>
            </a:r>
            <a:r>
              <a:rPr lang="en-US" sz="8800" dirty="0" err="1">
                <a:ln>
                  <a:solidFill>
                    <a:schemeClr val="tx1"/>
                  </a:solidFill>
                </a:ln>
                <a:solidFill>
                  <a:srgbClr val="FF5050"/>
                </a:solidFill>
                <a:effectLst>
                  <a:glow rad="63500">
                    <a:schemeClr val="accent3">
                      <a:satMod val="175000"/>
                      <a:alpha val="40000"/>
                    </a:schemeClr>
                  </a:glow>
                  <a:innerShdw blurRad="63500" dist="50800" dir="13500000">
                    <a:prstClr val="black">
                      <a:alpha val="50000"/>
                    </a:prstClr>
                  </a:innerShdw>
                </a:effectLst>
                <a:latin typeface="SVN-Poky's" panose="020B0606040200020203" pitchFamily="34" charset="0"/>
              </a:rPr>
              <a:t>k</a:t>
            </a:r>
            <a:r>
              <a:rPr lang="en-US" sz="8800" dirty="0" err="1">
                <a:ln>
                  <a:solidFill>
                    <a:schemeClr val="tx1"/>
                  </a:solidFill>
                </a:ln>
                <a:solidFill>
                  <a:srgbClr val="FF9933"/>
                </a:solidFill>
                <a:effectLst>
                  <a:glow rad="63500">
                    <a:schemeClr val="accent3">
                      <a:satMod val="175000"/>
                      <a:alpha val="40000"/>
                    </a:schemeClr>
                  </a:glow>
                  <a:innerShdw blurRad="63500" dist="50800" dir="13500000">
                    <a:prstClr val="black">
                      <a:alpha val="50000"/>
                    </a:prstClr>
                  </a:innerShdw>
                </a:effectLst>
                <a:latin typeface="SVN-Poky's" panose="020B0606040200020203" pitchFamily="34" charset="0"/>
              </a:rPr>
              <a:t>h</a:t>
            </a:r>
            <a:r>
              <a:rPr lang="en-US" sz="8800" dirty="0" err="1">
                <a:ln>
                  <a:solidFill>
                    <a:schemeClr val="tx1"/>
                  </a:solidFill>
                </a:ln>
                <a:solidFill>
                  <a:srgbClr val="FF9966"/>
                </a:solidFill>
                <a:effectLst>
                  <a:glow rad="63500">
                    <a:schemeClr val="accent3">
                      <a:satMod val="175000"/>
                      <a:alpha val="40000"/>
                    </a:schemeClr>
                  </a:glow>
                  <a:innerShdw blurRad="63500" dist="50800" dir="13500000">
                    <a:prstClr val="black">
                      <a:alpha val="50000"/>
                    </a:prstClr>
                  </a:innerShdw>
                </a:effectLst>
                <a:latin typeface="SVN-Poky's" panose="020B0606040200020203" pitchFamily="34" charset="0"/>
              </a:rPr>
              <a:t>ó</a:t>
            </a:r>
            <a:endParaRPr lang="en-US" sz="8800" dirty="0">
              <a:ln>
                <a:solidFill>
                  <a:schemeClr val="tx1"/>
                </a:solidFill>
              </a:ln>
              <a:solidFill>
                <a:srgbClr val="FF9966"/>
              </a:solidFill>
              <a:effectLst>
                <a:glow rad="63500">
                  <a:schemeClr val="accent3">
                    <a:satMod val="175000"/>
                    <a:alpha val="40000"/>
                  </a:schemeClr>
                </a:glow>
                <a:innerShdw blurRad="63500" dist="50800" dir="13500000">
                  <a:prstClr val="black">
                    <a:alpha val="50000"/>
                  </a:prstClr>
                </a:innerShdw>
              </a:effectLst>
              <a:latin typeface="SVN-Poky's" panose="020B0606040200020203" pitchFamily="34" charset="0"/>
            </a:endParaRPr>
          </a:p>
        </p:txBody>
      </p:sp>
      <p:pic>
        <p:nvPicPr>
          <p:cNvPr id="29" name="Picture 4" descr="TRÒ CHƠI KHOA HỌC | Science - Quizizz">
            <a:extLst>
              <a:ext uri="{FF2B5EF4-FFF2-40B4-BE49-F238E27FC236}">
                <a16:creationId xmlns:a16="http://schemas.microsoft.com/office/drawing/2014/main" id="{243EDD7F-D781-4AA4-8DD7-AC488DC6DC31}"/>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12103"/>
          <a:stretch/>
        </p:blipFill>
        <p:spPr bwMode="auto">
          <a:xfrm>
            <a:off x="3688564" y="3777251"/>
            <a:ext cx="4195136" cy="2898383"/>
          </a:xfrm>
          <a:prstGeom prst="rect">
            <a:avLst/>
          </a:prstGeom>
          <a:noFill/>
          <a:effectLst>
            <a:outerShdw blurRad="50800" dist="38100" dir="18900000" algn="b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1" name="Rectangle: Rounded Corners 3">
            <a:extLst>
              <a:ext uri="{FF2B5EF4-FFF2-40B4-BE49-F238E27FC236}">
                <a16:creationId xmlns:a16="http://schemas.microsoft.com/office/drawing/2014/main" id="{6F8A5003-184A-4BB1-8579-6569C8232710}"/>
              </a:ext>
            </a:extLst>
          </p:cNvPr>
          <p:cNvSpPr/>
          <p:nvPr/>
        </p:nvSpPr>
        <p:spPr>
          <a:xfrm>
            <a:off x="128393" y="1529331"/>
            <a:ext cx="2492353"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chemeClr val="tx1"/>
                </a:solidFill>
                <a:latin typeface="Calibri" panose="020F0502020204030204" pitchFamily="34" charset="0"/>
                <a:cs typeface="Calibri" panose="020F0502020204030204" pitchFamily="34" charset="0"/>
              </a:rPr>
              <a:t>rải</a:t>
            </a:r>
            <a:endParaRPr lang="en-US" sz="3600" b="1" dirty="0">
              <a:solidFill>
                <a:schemeClr val="tx1"/>
              </a:solidFill>
              <a:latin typeface="Calibri" panose="020F0502020204030204" pitchFamily="34" charset="0"/>
              <a:cs typeface="Calibri" panose="020F0502020204030204" pitchFamily="34" charset="0"/>
            </a:endParaRPr>
          </a:p>
        </p:txBody>
      </p:sp>
      <p:pic>
        <p:nvPicPr>
          <p:cNvPr id="32" name="Picture 2" descr="Butterfly Cute Green - Free vector graphic on Pixabay">
            <a:extLst>
              <a:ext uri="{FF2B5EF4-FFF2-40B4-BE49-F238E27FC236}">
                <a16:creationId xmlns:a16="http://schemas.microsoft.com/office/drawing/2014/main" id="{DBD032DB-CBD8-4742-891E-4EBB637312B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48632" y="111220"/>
            <a:ext cx="684531" cy="718458"/>
          </a:xfrm>
          <a:prstGeom prst="rect">
            <a:avLst/>
          </a:prstGeom>
          <a:noFill/>
          <a:extLst>
            <a:ext uri="{909E8E84-426E-40DD-AFC4-6F175D3DCCD1}">
              <a14:hiddenFill xmlns:a14="http://schemas.microsoft.com/office/drawing/2010/main">
                <a:solidFill>
                  <a:srgbClr val="FFFFFF"/>
                </a:solidFill>
              </a14:hiddenFill>
            </a:ext>
          </a:extLst>
        </p:spPr>
      </p:pic>
      <p:sp>
        <p:nvSpPr>
          <p:cNvPr id="33" name="Thought Bubble: Cloud 10">
            <a:extLst>
              <a:ext uri="{FF2B5EF4-FFF2-40B4-BE49-F238E27FC236}">
                <a16:creationId xmlns:a16="http://schemas.microsoft.com/office/drawing/2014/main" id="{18919154-E302-4E41-9DC8-26338B67CC08}"/>
              </a:ext>
            </a:extLst>
          </p:cNvPr>
          <p:cNvSpPr/>
          <p:nvPr/>
        </p:nvSpPr>
        <p:spPr>
          <a:xfrm>
            <a:off x="7883700" y="1491657"/>
            <a:ext cx="3973996" cy="2146852"/>
          </a:xfrm>
          <a:custGeom>
            <a:avLst/>
            <a:gdLst>
              <a:gd name="connsiteX0" fmla="*/ 358763 w 3973996"/>
              <a:gd name="connsiteY0" fmla="*/ 714126 h 2146852"/>
              <a:gd name="connsiteX1" fmla="*/ 517263 w 3973996"/>
              <a:gd name="connsiteY1" fmla="*/ 343247 h 2146852"/>
              <a:gd name="connsiteX2" fmla="*/ 1288329 w 3973996"/>
              <a:gd name="connsiteY2" fmla="*/ 258516 h 2146852"/>
              <a:gd name="connsiteX3" fmla="*/ 2065741 w 3973996"/>
              <a:gd name="connsiteY3" fmla="*/ 170555 h 2146852"/>
              <a:gd name="connsiteX4" fmla="*/ 2368667 w 3973996"/>
              <a:gd name="connsiteY4" fmla="*/ 9939 h 2146852"/>
              <a:gd name="connsiteX5" fmla="*/ 2744357 w 3973996"/>
              <a:gd name="connsiteY5" fmla="*/ 123294 h 2146852"/>
              <a:gd name="connsiteX6" fmla="*/ 3262264 w 3973996"/>
              <a:gd name="connsiteY6" fmla="*/ 34289 h 2146852"/>
              <a:gd name="connsiteX7" fmla="*/ 3524897 w 3973996"/>
              <a:gd name="connsiteY7" fmla="*/ 277102 h 2146852"/>
              <a:gd name="connsiteX8" fmla="*/ 3861951 w 3973996"/>
              <a:gd name="connsiteY8" fmla="*/ 512759 h 2146852"/>
              <a:gd name="connsiteX9" fmla="*/ 3846864 w 3973996"/>
              <a:gd name="connsiteY9" fmla="*/ 768294 h 2146852"/>
              <a:gd name="connsiteX10" fmla="*/ 3957069 w 3973996"/>
              <a:gd name="connsiteY10" fmla="*/ 1159001 h 2146852"/>
              <a:gd name="connsiteX11" fmla="*/ 3440818 w 3973996"/>
              <a:gd name="connsiteY11" fmla="*/ 1501007 h 2146852"/>
              <a:gd name="connsiteX12" fmla="*/ 3256008 w 3973996"/>
              <a:gd name="connsiteY12" fmla="*/ 1794062 h 2146852"/>
              <a:gd name="connsiteX13" fmla="*/ 2626792 w 3973996"/>
              <a:gd name="connsiteY13" fmla="*/ 1829545 h 2146852"/>
              <a:gd name="connsiteX14" fmla="*/ 2177142 w 3973996"/>
              <a:gd name="connsiteY14" fmla="*/ 2142180 h 2146852"/>
              <a:gd name="connsiteX15" fmla="*/ 1516005 w 3973996"/>
              <a:gd name="connsiteY15" fmla="*/ 1951349 h 2146852"/>
              <a:gd name="connsiteX16" fmla="*/ 533913 w 3973996"/>
              <a:gd name="connsiteY16" fmla="*/ 1762804 h 2146852"/>
              <a:gd name="connsiteX17" fmla="*/ 102109 w 3973996"/>
              <a:gd name="connsiteY17" fmla="*/ 1552989 h 2146852"/>
              <a:gd name="connsiteX18" fmla="*/ 194376 w 3973996"/>
              <a:gd name="connsiteY18" fmla="*/ 1269773 h 2146852"/>
              <a:gd name="connsiteX19" fmla="*/ -460 w 3973996"/>
              <a:gd name="connsiteY19" fmla="*/ 979203 h 2146852"/>
              <a:gd name="connsiteX20" fmla="*/ 355359 w 3973996"/>
              <a:gd name="connsiteY20" fmla="*/ 720934 h 2146852"/>
              <a:gd name="connsiteX21" fmla="*/ 358763 w 3973996"/>
              <a:gd name="connsiteY21" fmla="*/ 714126 h 2146852"/>
              <a:gd name="connsiteX0" fmla="*/ -333155 w 3973996"/>
              <a:gd name="connsiteY0" fmla="*/ 2106319 h 2146852"/>
              <a:gd name="connsiteX1" fmla="*/ -392790 w 3973996"/>
              <a:gd name="connsiteY1" fmla="*/ 2165954 h 2146852"/>
              <a:gd name="connsiteX2" fmla="*/ -452425 w 3973996"/>
              <a:gd name="connsiteY2" fmla="*/ 2106319 h 2146852"/>
              <a:gd name="connsiteX3" fmla="*/ -392790 w 3973996"/>
              <a:gd name="connsiteY3" fmla="*/ 2046684 h 2146852"/>
              <a:gd name="connsiteX4" fmla="*/ -333155 w 3973996"/>
              <a:gd name="connsiteY4" fmla="*/ 2106319 h 2146852"/>
              <a:gd name="connsiteX0" fmla="*/ -33060 w 3973996"/>
              <a:gd name="connsiteY0" fmla="*/ 2001953 h 2146852"/>
              <a:gd name="connsiteX1" fmla="*/ -152330 w 3973996"/>
              <a:gd name="connsiteY1" fmla="*/ 2121223 h 2146852"/>
              <a:gd name="connsiteX2" fmla="*/ -271600 w 3973996"/>
              <a:gd name="connsiteY2" fmla="*/ 2001953 h 2146852"/>
              <a:gd name="connsiteX3" fmla="*/ -152330 w 3973996"/>
              <a:gd name="connsiteY3" fmla="*/ 1882683 h 2146852"/>
              <a:gd name="connsiteX4" fmla="*/ -33060 w 3973996"/>
              <a:gd name="connsiteY4" fmla="*/ 2001953 h 2146852"/>
              <a:gd name="connsiteX0" fmla="*/ 376444 w 3973996"/>
              <a:gd name="connsiteY0" fmla="*/ 1850100 h 2146852"/>
              <a:gd name="connsiteX1" fmla="*/ 197540 w 3973996"/>
              <a:gd name="connsiteY1" fmla="*/ 2029004 h 2146852"/>
              <a:gd name="connsiteX2" fmla="*/ 18636 w 3973996"/>
              <a:gd name="connsiteY2" fmla="*/ 1850100 h 2146852"/>
              <a:gd name="connsiteX3" fmla="*/ 197540 w 3973996"/>
              <a:gd name="connsiteY3" fmla="*/ 1671196 h 2146852"/>
              <a:gd name="connsiteX4" fmla="*/ 376444 w 3973996"/>
              <a:gd name="connsiteY4" fmla="*/ 1850100 h 2146852"/>
              <a:gd name="connsiteX0" fmla="*/ 431712 w 3973996"/>
              <a:gd name="connsiteY0" fmla="*/ 1300882 h 2146852"/>
              <a:gd name="connsiteX1" fmla="*/ 198699 w 3973996"/>
              <a:gd name="connsiteY1" fmla="*/ 1261275 h 2146852"/>
              <a:gd name="connsiteX2" fmla="*/ 637311 w 3973996"/>
              <a:gd name="connsiteY2" fmla="*/ 1734328 h 2146852"/>
              <a:gd name="connsiteX3" fmla="*/ 535385 w 3973996"/>
              <a:gd name="connsiteY3" fmla="*/ 1753262 h 2146852"/>
              <a:gd name="connsiteX4" fmla="*/ 1515821 w 3973996"/>
              <a:gd name="connsiteY4" fmla="*/ 1942602 h 2146852"/>
              <a:gd name="connsiteX5" fmla="*/ 1454372 w 3973996"/>
              <a:gd name="connsiteY5" fmla="*/ 1856132 h 2146852"/>
              <a:gd name="connsiteX6" fmla="*/ 2651814 w 3973996"/>
              <a:gd name="connsiteY6" fmla="*/ 1726973 h 2146852"/>
              <a:gd name="connsiteX7" fmla="*/ 2627252 w 3973996"/>
              <a:gd name="connsiteY7" fmla="*/ 1821842 h 2146852"/>
              <a:gd name="connsiteX8" fmla="*/ 3139548 w 3973996"/>
              <a:gd name="connsiteY8" fmla="*/ 1140713 h 2146852"/>
              <a:gd name="connsiteX9" fmla="*/ 3438610 w 3973996"/>
              <a:gd name="connsiteY9" fmla="*/ 1495342 h 2146852"/>
              <a:gd name="connsiteX10" fmla="*/ 3845025 w 3973996"/>
              <a:gd name="connsiteY10" fmla="*/ 763026 h 2146852"/>
              <a:gd name="connsiteX11" fmla="*/ 3711822 w 3973996"/>
              <a:gd name="connsiteY11" fmla="*/ 896012 h 2146852"/>
              <a:gd name="connsiteX12" fmla="*/ 3525449 w 3973996"/>
              <a:gd name="connsiteY12" fmla="*/ 269648 h 2146852"/>
              <a:gd name="connsiteX13" fmla="*/ 3532440 w 3973996"/>
              <a:gd name="connsiteY13" fmla="*/ 332463 h 2146852"/>
              <a:gd name="connsiteX14" fmla="*/ 2674904 w 3973996"/>
              <a:gd name="connsiteY14" fmla="*/ 196397 h 2146852"/>
              <a:gd name="connsiteX15" fmla="*/ 2743161 w 3973996"/>
              <a:gd name="connsiteY15" fmla="*/ 116287 h 2146852"/>
              <a:gd name="connsiteX16" fmla="*/ 2036764 w 3973996"/>
              <a:gd name="connsiteY16" fmla="*/ 234563 h 2146852"/>
              <a:gd name="connsiteX17" fmla="*/ 2069789 w 3973996"/>
              <a:gd name="connsiteY17" fmla="*/ 165486 h 2146852"/>
              <a:gd name="connsiteX18" fmla="*/ 1287869 w 3973996"/>
              <a:gd name="connsiteY18" fmla="*/ 258019 h 2146852"/>
              <a:gd name="connsiteX19" fmla="*/ 1407456 w 3973996"/>
              <a:gd name="connsiteY19" fmla="*/ 325009 h 2146852"/>
              <a:gd name="connsiteX20" fmla="*/ 379645 w 3973996"/>
              <a:gd name="connsiteY20" fmla="*/ 784644 h 2146852"/>
              <a:gd name="connsiteX21" fmla="*/ 358763 w 3973996"/>
              <a:gd name="connsiteY21" fmla="*/ 714126 h 214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73996" h="2146852" fill="none" extrusionOk="0">
                <a:moveTo>
                  <a:pt x="358763" y="714126"/>
                </a:moveTo>
                <a:cubicBezTo>
                  <a:pt x="343285" y="549369"/>
                  <a:pt x="357216" y="434754"/>
                  <a:pt x="517263" y="343247"/>
                </a:cubicBezTo>
                <a:cubicBezTo>
                  <a:pt x="734912" y="196884"/>
                  <a:pt x="974967" y="178368"/>
                  <a:pt x="1288329" y="258516"/>
                </a:cubicBezTo>
                <a:cubicBezTo>
                  <a:pt x="1444342" y="55130"/>
                  <a:pt x="1837981" y="-7353"/>
                  <a:pt x="2065741" y="170555"/>
                </a:cubicBezTo>
                <a:cubicBezTo>
                  <a:pt x="2114254" y="108277"/>
                  <a:pt x="2208685" y="26953"/>
                  <a:pt x="2368667" y="9939"/>
                </a:cubicBezTo>
                <a:cubicBezTo>
                  <a:pt x="2499091" y="-10659"/>
                  <a:pt x="2642084" y="41803"/>
                  <a:pt x="2744357" y="123294"/>
                </a:cubicBezTo>
                <a:cubicBezTo>
                  <a:pt x="2845924" y="14841"/>
                  <a:pt x="3087034" y="-10910"/>
                  <a:pt x="3262264" y="34289"/>
                </a:cubicBezTo>
                <a:cubicBezTo>
                  <a:pt x="3421641" y="84849"/>
                  <a:pt x="3501015" y="152880"/>
                  <a:pt x="3524897" y="277102"/>
                </a:cubicBezTo>
                <a:cubicBezTo>
                  <a:pt x="3686798" y="300025"/>
                  <a:pt x="3813904" y="410127"/>
                  <a:pt x="3861951" y="512759"/>
                </a:cubicBezTo>
                <a:cubicBezTo>
                  <a:pt x="3897460" y="589564"/>
                  <a:pt x="3893097" y="691112"/>
                  <a:pt x="3846864" y="768294"/>
                </a:cubicBezTo>
                <a:cubicBezTo>
                  <a:pt x="3940065" y="870005"/>
                  <a:pt x="4017764" y="1029755"/>
                  <a:pt x="3957069" y="1159001"/>
                </a:cubicBezTo>
                <a:cubicBezTo>
                  <a:pt x="3864625" y="1349193"/>
                  <a:pt x="3706249" y="1483990"/>
                  <a:pt x="3440818" y="1501007"/>
                </a:cubicBezTo>
                <a:cubicBezTo>
                  <a:pt x="3468844" y="1608824"/>
                  <a:pt x="3354166" y="1724881"/>
                  <a:pt x="3256008" y="1794062"/>
                </a:cubicBezTo>
                <a:cubicBezTo>
                  <a:pt x="3067293" y="1888634"/>
                  <a:pt x="2819614" y="1950177"/>
                  <a:pt x="2626792" y="1829545"/>
                </a:cubicBezTo>
                <a:cubicBezTo>
                  <a:pt x="2576889" y="1980987"/>
                  <a:pt x="2387337" y="2102009"/>
                  <a:pt x="2177142" y="2142180"/>
                </a:cubicBezTo>
                <a:cubicBezTo>
                  <a:pt x="1899244" y="2194433"/>
                  <a:pt x="1697081" y="2132592"/>
                  <a:pt x="1516005" y="1951349"/>
                </a:cubicBezTo>
                <a:cubicBezTo>
                  <a:pt x="1165503" y="2175216"/>
                  <a:pt x="772421" y="2028838"/>
                  <a:pt x="533913" y="1762804"/>
                </a:cubicBezTo>
                <a:cubicBezTo>
                  <a:pt x="367415" y="1799575"/>
                  <a:pt x="147333" y="1668138"/>
                  <a:pt x="102109" y="1552989"/>
                </a:cubicBezTo>
                <a:cubicBezTo>
                  <a:pt x="36363" y="1452764"/>
                  <a:pt x="112052" y="1360195"/>
                  <a:pt x="194376" y="1269773"/>
                </a:cubicBezTo>
                <a:cubicBezTo>
                  <a:pt x="59490" y="1224941"/>
                  <a:pt x="-19703" y="1102385"/>
                  <a:pt x="-460" y="979203"/>
                </a:cubicBezTo>
                <a:cubicBezTo>
                  <a:pt x="11436" y="814091"/>
                  <a:pt x="162588" y="735685"/>
                  <a:pt x="355359" y="720934"/>
                </a:cubicBezTo>
                <a:cubicBezTo>
                  <a:pt x="356423" y="718049"/>
                  <a:pt x="357510" y="716525"/>
                  <a:pt x="358763" y="714126"/>
                </a:cubicBezTo>
                <a:close/>
              </a:path>
              <a:path w="3973996" h="2146852" fill="none" extrusionOk="0">
                <a:moveTo>
                  <a:pt x="-333155" y="2106319"/>
                </a:moveTo>
                <a:cubicBezTo>
                  <a:pt x="-337527" y="2132346"/>
                  <a:pt x="-364517" y="2160807"/>
                  <a:pt x="-392790" y="2165954"/>
                </a:cubicBezTo>
                <a:cubicBezTo>
                  <a:pt x="-425978" y="2169807"/>
                  <a:pt x="-452225" y="2138295"/>
                  <a:pt x="-452425" y="2106319"/>
                </a:cubicBezTo>
                <a:cubicBezTo>
                  <a:pt x="-449786" y="2078235"/>
                  <a:pt x="-422916" y="2042860"/>
                  <a:pt x="-392790" y="2046684"/>
                </a:cubicBezTo>
                <a:cubicBezTo>
                  <a:pt x="-358362" y="2047357"/>
                  <a:pt x="-329274" y="2074846"/>
                  <a:pt x="-333155" y="2106319"/>
                </a:cubicBezTo>
                <a:close/>
              </a:path>
              <a:path w="3973996" h="2146852" fill="none" extrusionOk="0">
                <a:moveTo>
                  <a:pt x="-33060" y="2001953"/>
                </a:moveTo>
                <a:cubicBezTo>
                  <a:pt x="-19457" y="2062856"/>
                  <a:pt x="-77220" y="2123999"/>
                  <a:pt x="-152330" y="2121223"/>
                </a:cubicBezTo>
                <a:cubicBezTo>
                  <a:pt x="-219897" y="2113114"/>
                  <a:pt x="-274896" y="2058559"/>
                  <a:pt x="-271600" y="2001953"/>
                </a:cubicBezTo>
                <a:cubicBezTo>
                  <a:pt x="-271639" y="1938086"/>
                  <a:pt x="-220395" y="1898034"/>
                  <a:pt x="-152330" y="1882683"/>
                </a:cubicBezTo>
                <a:cubicBezTo>
                  <a:pt x="-100616" y="1881713"/>
                  <a:pt x="-29559" y="1933896"/>
                  <a:pt x="-33060" y="2001953"/>
                </a:cubicBezTo>
                <a:close/>
              </a:path>
              <a:path w="3973996" h="2146852" fill="none" extrusionOk="0">
                <a:moveTo>
                  <a:pt x="376444" y="1850100"/>
                </a:moveTo>
                <a:cubicBezTo>
                  <a:pt x="371222" y="1954765"/>
                  <a:pt x="295946" y="2022439"/>
                  <a:pt x="197540" y="2029004"/>
                </a:cubicBezTo>
                <a:cubicBezTo>
                  <a:pt x="86916" y="2027851"/>
                  <a:pt x="24565" y="1938596"/>
                  <a:pt x="18636" y="1850100"/>
                </a:cubicBezTo>
                <a:cubicBezTo>
                  <a:pt x="33383" y="1758990"/>
                  <a:pt x="100717" y="1663817"/>
                  <a:pt x="197540" y="1671196"/>
                </a:cubicBezTo>
                <a:cubicBezTo>
                  <a:pt x="316697" y="1675029"/>
                  <a:pt x="376903" y="1753563"/>
                  <a:pt x="376444" y="1850100"/>
                </a:cubicBezTo>
                <a:close/>
              </a:path>
              <a:path w="3973996" h="2146852" fill="none" extrusionOk="0">
                <a:moveTo>
                  <a:pt x="431712" y="1300882"/>
                </a:moveTo>
                <a:cubicBezTo>
                  <a:pt x="343477" y="1291488"/>
                  <a:pt x="260044" y="1291877"/>
                  <a:pt x="198699" y="1261275"/>
                </a:cubicBezTo>
                <a:moveTo>
                  <a:pt x="637311" y="1734328"/>
                </a:moveTo>
                <a:cubicBezTo>
                  <a:pt x="611865" y="1747354"/>
                  <a:pt x="566521" y="1755047"/>
                  <a:pt x="535385" y="1753262"/>
                </a:cubicBezTo>
                <a:moveTo>
                  <a:pt x="1515821" y="1942602"/>
                </a:moveTo>
                <a:cubicBezTo>
                  <a:pt x="1492280" y="1922520"/>
                  <a:pt x="1468644" y="1882888"/>
                  <a:pt x="1454372" y="1856132"/>
                </a:cubicBezTo>
                <a:moveTo>
                  <a:pt x="2651814" y="1726973"/>
                </a:moveTo>
                <a:cubicBezTo>
                  <a:pt x="2648766" y="1761325"/>
                  <a:pt x="2641167" y="1782942"/>
                  <a:pt x="2627252" y="1821842"/>
                </a:cubicBezTo>
                <a:moveTo>
                  <a:pt x="3139548" y="1140713"/>
                </a:moveTo>
                <a:cubicBezTo>
                  <a:pt x="3318901" y="1206139"/>
                  <a:pt x="3437002" y="1354912"/>
                  <a:pt x="3438610" y="1495342"/>
                </a:cubicBezTo>
                <a:moveTo>
                  <a:pt x="3845025" y="763026"/>
                </a:moveTo>
                <a:cubicBezTo>
                  <a:pt x="3818988" y="819727"/>
                  <a:pt x="3776766" y="858225"/>
                  <a:pt x="3711822" y="896012"/>
                </a:cubicBezTo>
                <a:moveTo>
                  <a:pt x="3525449" y="269648"/>
                </a:moveTo>
                <a:cubicBezTo>
                  <a:pt x="3532879" y="293849"/>
                  <a:pt x="3536359" y="308082"/>
                  <a:pt x="3532440" y="332463"/>
                </a:cubicBezTo>
                <a:moveTo>
                  <a:pt x="2674904" y="196397"/>
                </a:moveTo>
                <a:cubicBezTo>
                  <a:pt x="2699971" y="167086"/>
                  <a:pt x="2712856" y="139053"/>
                  <a:pt x="2743161" y="116287"/>
                </a:cubicBezTo>
                <a:moveTo>
                  <a:pt x="2036764" y="234563"/>
                </a:moveTo>
                <a:cubicBezTo>
                  <a:pt x="2048426" y="208045"/>
                  <a:pt x="2058240" y="190711"/>
                  <a:pt x="2069789" y="165486"/>
                </a:cubicBezTo>
                <a:moveTo>
                  <a:pt x="1287869" y="258019"/>
                </a:moveTo>
                <a:cubicBezTo>
                  <a:pt x="1324826" y="281771"/>
                  <a:pt x="1373493" y="299855"/>
                  <a:pt x="1407456" y="325009"/>
                </a:cubicBezTo>
                <a:moveTo>
                  <a:pt x="379645" y="784644"/>
                </a:moveTo>
                <a:cubicBezTo>
                  <a:pt x="372490" y="765840"/>
                  <a:pt x="361896" y="739189"/>
                  <a:pt x="358763" y="714126"/>
                </a:cubicBezTo>
              </a:path>
              <a:path w="3973996" h="2146852" stroke="0" extrusionOk="0">
                <a:moveTo>
                  <a:pt x="358763" y="714126"/>
                </a:moveTo>
                <a:cubicBezTo>
                  <a:pt x="343527" y="607198"/>
                  <a:pt x="410318" y="415007"/>
                  <a:pt x="517263" y="343247"/>
                </a:cubicBezTo>
                <a:cubicBezTo>
                  <a:pt x="730111" y="202814"/>
                  <a:pt x="1034629" y="116773"/>
                  <a:pt x="1288329" y="258516"/>
                </a:cubicBezTo>
                <a:cubicBezTo>
                  <a:pt x="1437316" y="39916"/>
                  <a:pt x="1784691" y="-17892"/>
                  <a:pt x="2065741" y="170555"/>
                </a:cubicBezTo>
                <a:cubicBezTo>
                  <a:pt x="2097601" y="78955"/>
                  <a:pt x="2241661" y="25587"/>
                  <a:pt x="2368667" y="9939"/>
                </a:cubicBezTo>
                <a:cubicBezTo>
                  <a:pt x="2517446" y="-1722"/>
                  <a:pt x="2666370" y="48331"/>
                  <a:pt x="2744357" y="123294"/>
                </a:cubicBezTo>
                <a:cubicBezTo>
                  <a:pt x="2864204" y="30110"/>
                  <a:pt x="3108238" y="15216"/>
                  <a:pt x="3262264" y="34289"/>
                </a:cubicBezTo>
                <a:cubicBezTo>
                  <a:pt x="3399589" y="54902"/>
                  <a:pt x="3494466" y="160685"/>
                  <a:pt x="3524897" y="277102"/>
                </a:cubicBezTo>
                <a:cubicBezTo>
                  <a:pt x="3678163" y="304084"/>
                  <a:pt x="3807168" y="401970"/>
                  <a:pt x="3861951" y="512759"/>
                </a:cubicBezTo>
                <a:cubicBezTo>
                  <a:pt x="3889601" y="581075"/>
                  <a:pt x="3906773" y="669099"/>
                  <a:pt x="3846864" y="768294"/>
                </a:cubicBezTo>
                <a:cubicBezTo>
                  <a:pt x="3972651" y="883334"/>
                  <a:pt x="4022006" y="1017613"/>
                  <a:pt x="3957069" y="1159001"/>
                </a:cubicBezTo>
                <a:cubicBezTo>
                  <a:pt x="3907462" y="1299036"/>
                  <a:pt x="3684203" y="1427280"/>
                  <a:pt x="3440818" y="1501007"/>
                </a:cubicBezTo>
                <a:cubicBezTo>
                  <a:pt x="3429950" y="1626621"/>
                  <a:pt x="3364441" y="1724312"/>
                  <a:pt x="3256008" y="1794062"/>
                </a:cubicBezTo>
                <a:cubicBezTo>
                  <a:pt x="3075687" y="1925504"/>
                  <a:pt x="2851883" y="1929174"/>
                  <a:pt x="2626792" y="1829545"/>
                </a:cubicBezTo>
                <a:cubicBezTo>
                  <a:pt x="2534800" y="1962502"/>
                  <a:pt x="2414069" y="2080622"/>
                  <a:pt x="2177142" y="2142180"/>
                </a:cubicBezTo>
                <a:cubicBezTo>
                  <a:pt x="1893950" y="2187324"/>
                  <a:pt x="1687708" y="2122424"/>
                  <a:pt x="1516005" y="1951349"/>
                </a:cubicBezTo>
                <a:cubicBezTo>
                  <a:pt x="1205559" y="2047403"/>
                  <a:pt x="785132" y="2011417"/>
                  <a:pt x="533913" y="1762804"/>
                </a:cubicBezTo>
                <a:cubicBezTo>
                  <a:pt x="351441" y="1804273"/>
                  <a:pt x="130825" y="1676609"/>
                  <a:pt x="102109" y="1552989"/>
                </a:cubicBezTo>
                <a:cubicBezTo>
                  <a:pt x="72251" y="1457272"/>
                  <a:pt x="70424" y="1353478"/>
                  <a:pt x="194376" y="1269773"/>
                </a:cubicBezTo>
                <a:cubicBezTo>
                  <a:pt x="81178" y="1218674"/>
                  <a:pt x="-28628" y="1074671"/>
                  <a:pt x="-460" y="979203"/>
                </a:cubicBezTo>
                <a:cubicBezTo>
                  <a:pt x="29580" y="841340"/>
                  <a:pt x="138661" y="710692"/>
                  <a:pt x="355359" y="720934"/>
                </a:cubicBezTo>
                <a:cubicBezTo>
                  <a:pt x="356821" y="718771"/>
                  <a:pt x="357246" y="716788"/>
                  <a:pt x="358763" y="714126"/>
                </a:cubicBezTo>
                <a:close/>
              </a:path>
              <a:path w="3973996" h="2146852" stroke="0" extrusionOk="0">
                <a:moveTo>
                  <a:pt x="-333155" y="2106319"/>
                </a:moveTo>
                <a:cubicBezTo>
                  <a:pt x="-327548" y="2134109"/>
                  <a:pt x="-357905" y="2167119"/>
                  <a:pt x="-392790" y="2165954"/>
                </a:cubicBezTo>
                <a:cubicBezTo>
                  <a:pt x="-422015" y="2165395"/>
                  <a:pt x="-450746" y="2131750"/>
                  <a:pt x="-452425" y="2106319"/>
                </a:cubicBezTo>
                <a:cubicBezTo>
                  <a:pt x="-454294" y="2074499"/>
                  <a:pt x="-423231" y="2042532"/>
                  <a:pt x="-392790" y="2046684"/>
                </a:cubicBezTo>
                <a:cubicBezTo>
                  <a:pt x="-361684" y="2038983"/>
                  <a:pt x="-340939" y="2074607"/>
                  <a:pt x="-333155" y="2106319"/>
                </a:cubicBezTo>
                <a:close/>
              </a:path>
              <a:path w="3973996" h="2146852" stroke="0" extrusionOk="0">
                <a:moveTo>
                  <a:pt x="-33060" y="2001953"/>
                </a:moveTo>
                <a:cubicBezTo>
                  <a:pt x="-43594" y="2063339"/>
                  <a:pt x="-88890" y="2121401"/>
                  <a:pt x="-152330" y="2121223"/>
                </a:cubicBezTo>
                <a:cubicBezTo>
                  <a:pt x="-218659" y="2105002"/>
                  <a:pt x="-278874" y="2054066"/>
                  <a:pt x="-271600" y="2001953"/>
                </a:cubicBezTo>
                <a:cubicBezTo>
                  <a:pt x="-273305" y="1937239"/>
                  <a:pt x="-216926" y="1896873"/>
                  <a:pt x="-152330" y="1882683"/>
                </a:cubicBezTo>
                <a:cubicBezTo>
                  <a:pt x="-79900" y="1875746"/>
                  <a:pt x="-40824" y="1946411"/>
                  <a:pt x="-33060" y="2001953"/>
                </a:cubicBezTo>
                <a:close/>
              </a:path>
              <a:path w="3973996" h="2146852" stroke="0" extrusionOk="0">
                <a:moveTo>
                  <a:pt x="376444" y="1850100"/>
                </a:moveTo>
                <a:cubicBezTo>
                  <a:pt x="393600" y="1962816"/>
                  <a:pt x="317641" y="2037705"/>
                  <a:pt x="197540" y="2029004"/>
                </a:cubicBezTo>
                <a:cubicBezTo>
                  <a:pt x="100264" y="2046621"/>
                  <a:pt x="32578" y="1936055"/>
                  <a:pt x="18636" y="1850100"/>
                </a:cubicBezTo>
                <a:cubicBezTo>
                  <a:pt x="13764" y="1754044"/>
                  <a:pt x="101597" y="1665690"/>
                  <a:pt x="197540" y="1671196"/>
                </a:cubicBezTo>
                <a:cubicBezTo>
                  <a:pt x="298308" y="1650819"/>
                  <a:pt x="391064" y="1742132"/>
                  <a:pt x="376444" y="1850100"/>
                </a:cubicBezTo>
                <a:close/>
              </a:path>
              <a:path w="3973996" h="2146852" fill="none" stroke="0" extrusionOk="0">
                <a:moveTo>
                  <a:pt x="431712" y="1300882"/>
                </a:moveTo>
                <a:cubicBezTo>
                  <a:pt x="352297" y="1321488"/>
                  <a:pt x="265174" y="1298003"/>
                  <a:pt x="198699" y="1261275"/>
                </a:cubicBezTo>
                <a:moveTo>
                  <a:pt x="637311" y="1734328"/>
                </a:moveTo>
                <a:cubicBezTo>
                  <a:pt x="600904" y="1747804"/>
                  <a:pt x="567539" y="1745440"/>
                  <a:pt x="535385" y="1753262"/>
                </a:cubicBezTo>
                <a:moveTo>
                  <a:pt x="1515821" y="1942602"/>
                </a:moveTo>
                <a:cubicBezTo>
                  <a:pt x="1497366" y="1914392"/>
                  <a:pt x="1463920" y="1882947"/>
                  <a:pt x="1454372" y="1856132"/>
                </a:cubicBezTo>
                <a:moveTo>
                  <a:pt x="2651814" y="1726973"/>
                </a:moveTo>
                <a:cubicBezTo>
                  <a:pt x="2642719" y="1753506"/>
                  <a:pt x="2633044" y="1794214"/>
                  <a:pt x="2627252" y="1821842"/>
                </a:cubicBezTo>
                <a:moveTo>
                  <a:pt x="3139548" y="1140713"/>
                </a:moveTo>
                <a:cubicBezTo>
                  <a:pt x="3335153" y="1203109"/>
                  <a:pt x="3437920" y="1352114"/>
                  <a:pt x="3438610" y="1495342"/>
                </a:cubicBezTo>
                <a:moveTo>
                  <a:pt x="3845025" y="763026"/>
                </a:moveTo>
                <a:cubicBezTo>
                  <a:pt x="3814827" y="819655"/>
                  <a:pt x="3772601" y="852451"/>
                  <a:pt x="3711822" y="896012"/>
                </a:cubicBezTo>
                <a:moveTo>
                  <a:pt x="3525449" y="269648"/>
                </a:moveTo>
                <a:cubicBezTo>
                  <a:pt x="3533148" y="292862"/>
                  <a:pt x="3530618" y="315686"/>
                  <a:pt x="3532440" y="332463"/>
                </a:cubicBezTo>
                <a:moveTo>
                  <a:pt x="2674904" y="196397"/>
                </a:moveTo>
                <a:cubicBezTo>
                  <a:pt x="2695109" y="170896"/>
                  <a:pt x="2720606" y="146213"/>
                  <a:pt x="2743161" y="116287"/>
                </a:cubicBezTo>
                <a:moveTo>
                  <a:pt x="2036764" y="234563"/>
                </a:moveTo>
                <a:cubicBezTo>
                  <a:pt x="2047408" y="211251"/>
                  <a:pt x="2053402" y="184767"/>
                  <a:pt x="2069789" y="165486"/>
                </a:cubicBezTo>
                <a:moveTo>
                  <a:pt x="1287869" y="258019"/>
                </a:moveTo>
                <a:cubicBezTo>
                  <a:pt x="1326956" y="275590"/>
                  <a:pt x="1368867" y="303262"/>
                  <a:pt x="1407456" y="325009"/>
                </a:cubicBezTo>
                <a:moveTo>
                  <a:pt x="379645" y="784644"/>
                </a:moveTo>
                <a:cubicBezTo>
                  <a:pt x="368852" y="761276"/>
                  <a:pt x="366514" y="737068"/>
                  <a:pt x="358763" y="714126"/>
                </a:cubicBezTo>
              </a:path>
            </a:pathLst>
          </a:custGeom>
          <a:solidFill>
            <a:schemeClr val="bg1"/>
          </a:solidFill>
          <a:ln w="28575">
            <a:extLst>
              <a:ext uri="{C807C97D-BFC1-408E-A445-0C87EB9F89A2}">
                <ask:lineSketchStyleProps xmlns:ask="http://schemas.microsoft.com/office/drawing/2018/sketchyshapes" sd="2916202906">
                  <a:prstGeom prst="cloudCallout">
                    <a:avLst>
                      <a:gd name="adj1" fmla="val -59884"/>
                      <a:gd name="adj2" fmla="val 4811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000" b="1" dirty="0">
                <a:solidFill>
                  <a:srgbClr val="002060"/>
                </a:solidFill>
                <a:latin typeface="Calibri" panose="020F0502020204030204" pitchFamily="34" charset="0"/>
                <a:cs typeface="Calibri" panose="020F0502020204030204" pitchFamily="34" charset="0"/>
              </a:rPr>
              <a:t>b</a:t>
            </a:r>
            <a:r>
              <a:rPr lang="vi-VN" sz="6000" b="1">
                <a:solidFill>
                  <a:srgbClr val="FF0000"/>
                </a:solidFill>
                <a:latin typeface="Calibri" panose="020F0502020204030204" pitchFamily="34" charset="0"/>
                <a:cs typeface="Calibri" panose="020F0502020204030204" pitchFamily="34" charset="0"/>
              </a:rPr>
              <a:t>ức </a:t>
            </a:r>
            <a:r>
              <a:rPr lang="vi-VN" sz="6000" b="1" dirty="0">
                <a:solidFill>
                  <a:srgbClr val="002060"/>
                </a:solidFill>
                <a:latin typeface="Calibri" panose="020F0502020204030204" pitchFamily="34" charset="0"/>
                <a:cs typeface="Calibri" panose="020F0502020204030204" pitchFamily="34" charset="0"/>
              </a:rPr>
              <a:t>tr</a:t>
            </a:r>
            <a:r>
              <a:rPr lang="vi-VN" sz="6000" b="1" dirty="0">
                <a:solidFill>
                  <a:srgbClr val="FF0000"/>
                </a:solidFill>
                <a:latin typeface="Calibri" panose="020F0502020204030204" pitchFamily="34" charset="0"/>
                <a:cs typeface="Calibri" panose="020F0502020204030204" pitchFamily="34" charset="0"/>
              </a:rPr>
              <a:t>anh</a:t>
            </a:r>
            <a:endParaRPr lang="en-US" sz="6000" b="1" dirty="0">
              <a:solidFill>
                <a:srgbClr val="FF0000"/>
              </a:solidFill>
              <a:latin typeface="Calibri" panose="020F0502020204030204" pitchFamily="34" charset="0"/>
              <a:cs typeface="Calibri" panose="020F0502020204030204" pitchFamily="34" charset="0"/>
            </a:endParaRPr>
          </a:p>
        </p:txBody>
      </p:sp>
      <p:sp>
        <p:nvSpPr>
          <p:cNvPr id="34" name="Rectangle: Rounded Corners 3">
            <a:extLst>
              <a:ext uri="{FF2B5EF4-FFF2-40B4-BE49-F238E27FC236}">
                <a16:creationId xmlns:a16="http://schemas.microsoft.com/office/drawing/2014/main" id="{6F8A5003-184A-4BB1-8579-6569C8232710}"/>
              </a:ext>
            </a:extLst>
          </p:cNvPr>
          <p:cNvSpPr/>
          <p:nvPr/>
        </p:nvSpPr>
        <p:spPr>
          <a:xfrm>
            <a:off x="128392" y="2565083"/>
            <a:ext cx="2492353"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chemeClr val="tx1"/>
                </a:solidFill>
                <a:latin typeface="Calibri" panose="020F0502020204030204" pitchFamily="34" charset="0"/>
                <a:cs typeface="Calibri" panose="020F0502020204030204" pitchFamily="34" charset="0"/>
              </a:rPr>
              <a:t>bức tranh</a:t>
            </a:r>
            <a:endParaRPr lang="en-US" sz="3600" b="1" dirty="0">
              <a:solidFill>
                <a:schemeClr val="tx1"/>
              </a:solidFill>
              <a:latin typeface="Calibri" panose="020F0502020204030204" pitchFamily="34" charset="0"/>
              <a:cs typeface="Calibri" panose="020F0502020204030204" pitchFamily="34" charset="0"/>
            </a:endParaRPr>
          </a:p>
        </p:txBody>
      </p:sp>
      <p:pic>
        <p:nvPicPr>
          <p:cNvPr id="15" name="Picture 4" descr="Happy Sun And Cloud | Dessin enfantin, Soleil, Dessin enfant">
            <a:extLst>
              <a:ext uri="{FF2B5EF4-FFF2-40B4-BE49-F238E27FC236}">
                <a16:creationId xmlns:a16="http://schemas.microsoft.com/office/drawing/2014/main" id="{0ECBF487-33DD-4D5F-9616-562B1CEE9057}"/>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639308" y="111220"/>
            <a:ext cx="1662550" cy="1230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7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additive="base">
                                        <p:cTn id="12" dur="500"/>
                                        <p:tgtEl>
                                          <p:spTgt spid="34"/>
                                        </p:tgtEl>
                                        <p:attrNameLst>
                                          <p:attrName>ppt_y</p:attrName>
                                        </p:attrNameLst>
                                      </p:cBhvr>
                                      <p:tavLst>
                                        <p:tav tm="0">
                                          <p:val>
                                            <p:strVal val="#ppt_y+#ppt_h*1.125000"/>
                                          </p:val>
                                        </p:tav>
                                        <p:tav tm="100000">
                                          <p:val>
                                            <p:strVal val="#ppt_y"/>
                                          </p:val>
                                        </p:tav>
                                      </p:tavLst>
                                    </p:anim>
                                    <p:animEffect transition="in" filter="wipe(up)">
                                      <p:cBhvr>
                                        <p:cTn id="1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8" name="Picture 18">
            <a:extLst>
              <a:ext uri="{FF2B5EF4-FFF2-40B4-BE49-F238E27FC236}">
                <a16:creationId xmlns:a16="http://schemas.microsoft.com/office/drawing/2014/main" id="{E926FC8F-8667-297E-E75A-9ADAC6B65D09}"/>
              </a:ext>
            </a:extLst>
          </p:cNvPr>
          <p:cNvPicPr>
            <a:picLocks noChangeAspect="1"/>
          </p:cNvPicPr>
          <p:nvPr/>
        </p:nvPicPr>
        <p:blipFill>
          <a:blip r:embed="rId3"/>
          <a:srcRect/>
          <a:stretch>
            <a:fillRect/>
          </a:stretch>
        </p:blipFill>
        <p:spPr>
          <a:xfrm>
            <a:off x="0" y="5130298"/>
            <a:ext cx="3472768" cy="1727702"/>
          </a:xfrm>
          <a:prstGeom prst="rect">
            <a:avLst/>
          </a:prstGeom>
        </p:spPr>
      </p:pic>
      <p:pic>
        <p:nvPicPr>
          <p:cNvPr id="19" name="Picture 18">
            <a:extLst>
              <a:ext uri="{FF2B5EF4-FFF2-40B4-BE49-F238E27FC236}">
                <a16:creationId xmlns:a16="http://schemas.microsoft.com/office/drawing/2014/main" id="{E926FC8F-8667-297E-E75A-9ADAC6B65D09}"/>
              </a:ext>
            </a:extLst>
          </p:cNvPr>
          <p:cNvPicPr>
            <a:picLocks noChangeAspect="1"/>
          </p:cNvPicPr>
          <p:nvPr/>
        </p:nvPicPr>
        <p:blipFill>
          <a:blip r:embed="rId3"/>
          <a:srcRect/>
          <a:stretch>
            <a:fillRect/>
          </a:stretch>
        </p:blipFill>
        <p:spPr>
          <a:xfrm>
            <a:off x="3278047" y="5130298"/>
            <a:ext cx="3472768" cy="1727702"/>
          </a:xfrm>
          <a:prstGeom prst="rect">
            <a:avLst/>
          </a:prstGeom>
        </p:spPr>
      </p:pic>
      <p:pic>
        <p:nvPicPr>
          <p:cNvPr id="20" name="Picture 18">
            <a:extLst>
              <a:ext uri="{FF2B5EF4-FFF2-40B4-BE49-F238E27FC236}">
                <a16:creationId xmlns:a16="http://schemas.microsoft.com/office/drawing/2014/main" id="{E926FC8F-8667-297E-E75A-9ADAC6B65D09}"/>
              </a:ext>
            </a:extLst>
          </p:cNvPr>
          <p:cNvPicPr>
            <a:picLocks noChangeAspect="1"/>
          </p:cNvPicPr>
          <p:nvPr/>
        </p:nvPicPr>
        <p:blipFill>
          <a:blip r:embed="rId3"/>
          <a:srcRect/>
          <a:stretch>
            <a:fillRect/>
          </a:stretch>
        </p:blipFill>
        <p:spPr>
          <a:xfrm>
            <a:off x="6750815" y="5130298"/>
            <a:ext cx="3472768" cy="1727702"/>
          </a:xfrm>
          <a:prstGeom prst="rect">
            <a:avLst/>
          </a:prstGeom>
        </p:spPr>
      </p:pic>
      <p:pic>
        <p:nvPicPr>
          <p:cNvPr id="21" name="Picture 18">
            <a:extLst>
              <a:ext uri="{FF2B5EF4-FFF2-40B4-BE49-F238E27FC236}">
                <a16:creationId xmlns:a16="http://schemas.microsoft.com/office/drawing/2014/main" id="{E926FC8F-8667-297E-E75A-9ADAC6B65D09}"/>
              </a:ext>
            </a:extLst>
          </p:cNvPr>
          <p:cNvPicPr>
            <a:picLocks noChangeAspect="1"/>
          </p:cNvPicPr>
          <p:nvPr/>
        </p:nvPicPr>
        <p:blipFill>
          <a:blip r:embed="rId3"/>
          <a:srcRect/>
          <a:stretch>
            <a:fillRect/>
          </a:stretch>
        </p:blipFill>
        <p:spPr>
          <a:xfrm>
            <a:off x="9016585" y="5130298"/>
            <a:ext cx="3472768" cy="1727702"/>
          </a:xfrm>
          <a:prstGeom prst="rect">
            <a:avLst/>
          </a:prstGeom>
        </p:spPr>
      </p:pic>
      <p:sp>
        <p:nvSpPr>
          <p:cNvPr id="25" name="Title 1">
            <a:extLst>
              <a:ext uri="{FF2B5EF4-FFF2-40B4-BE49-F238E27FC236}">
                <a16:creationId xmlns:a16="http://schemas.microsoft.com/office/drawing/2014/main" id="{1A3A5027-DE0F-4F91-919C-9AD1FD024A20}"/>
              </a:ext>
            </a:extLst>
          </p:cNvPr>
          <p:cNvSpPr txBox="1">
            <a:spLocks/>
          </p:cNvSpPr>
          <p:nvPr/>
        </p:nvSpPr>
        <p:spPr>
          <a:xfrm>
            <a:off x="1624079" y="111220"/>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800" dirty="0" err="1">
                <a:ln>
                  <a:solidFill>
                    <a:schemeClr val="tx1"/>
                  </a:solidFill>
                </a:ln>
                <a:solidFill>
                  <a:srgbClr val="FF0000"/>
                </a:solidFill>
                <a:effectLst>
                  <a:glow rad="63500">
                    <a:schemeClr val="accent3">
                      <a:satMod val="175000"/>
                      <a:alpha val="40000"/>
                    </a:schemeClr>
                  </a:glow>
                  <a:innerShdw blurRad="63500" dist="50800" dir="13500000">
                    <a:prstClr val="black">
                      <a:alpha val="50000"/>
                    </a:prstClr>
                  </a:innerShdw>
                </a:effectLst>
                <a:latin typeface="SVN-Poky's" panose="020B0606040200020203" pitchFamily="34" charset="0"/>
              </a:rPr>
              <a:t>L</a:t>
            </a:r>
            <a:r>
              <a:rPr lang="en-US" sz="8800" dirty="0" err="1">
                <a:ln>
                  <a:solidFill>
                    <a:schemeClr val="tx1"/>
                  </a:solidFill>
                </a:ln>
                <a:solidFill>
                  <a:schemeClr val="accent2">
                    <a:lumMod val="60000"/>
                    <a:lumOff val="40000"/>
                  </a:schemeClr>
                </a:solidFill>
                <a:effectLst>
                  <a:glow rad="63500">
                    <a:schemeClr val="accent3">
                      <a:satMod val="175000"/>
                      <a:alpha val="40000"/>
                    </a:schemeClr>
                  </a:glow>
                  <a:innerShdw blurRad="63500" dist="50800" dir="13500000">
                    <a:prstClr val="black">
                      <a:alpha val="50000"/>
                    </a:prstClr>
                  </a:innerShdw>
                </a:effectLst>
                <a:latin typeface="SVN-Poky's" panose="020B0606040200020203" pitchFamily="34" charset="0"/>
              </a:rPr>
              <a:t>u</a:t>
            </a:r>
            <a:r>
              <a:rPr lang="en-US" sz="8800" dirty="0" err="1">
                <a:ln>
                  <a:solidFill>
                    <a:schemeClr val="tx1"/>
                  </a:solidFill>
                </a:ln>
                <a:solidFill>
                  <a:srgbClr val="FAD9A1"/>
                </a:solidFill>
                <a:effectLst>
                  <a:glow rad="63500">
                    <a:schemeClr val="accent3">
                      <a:satMod val="175000"/>
                      <a:alpha val="40000"/>
                    </a:schemeClr>
                  </a:glow>
                  <a:innerShdw blurRad="63500" dist="50800" dir="13500000">
                    <a:prstClr val="black">
                      <a:alpha val="50000"/>
                    </a:prstClr>
                  </a:innerShdw>
                </a:effectLst>
                <a:latin typeface="SVN-Poky's" panose="020B0606040200020203" pitchFamily="34" charset="0"/>
              </a:rPr>
              <a:t>y</a:t>
            </a:r>
            <a:r>
              <a:rPr lang="en-US" sz="8800" dirty="0" err="1">
                <a:ln>
                  <a:solidFill>
                    <a:schemeClr val="tx1"/>
                  </a:solidFill>
                </a:ln>
                <a:solidFill>
                  <a:srgbClr val="00B0F0"/>
                </a:solidFill>
                <a:effectLst>
                  <a:glow rad="63500">
                    <a:schemeClr val="accent3">
                      <a:satMod val="175000"/>
                      <a:alpha val="40000"/>
                    </a:schemeClr>
                  </a:glow>
                  <a:innerShdw blurRad="63500" dist="50800" dir="13500000">
                    <a:prstClr val="black">
                      <a:alpha val="50000"/>
                    </a:prstClr>
                  </a:innerShdw>
                </a:effectLst>
                <a:latin typeface="SVN-Poky's" panose="020B0606040200020203" pitchFamily="34" charset="0"/>
              </a:rPr>
              <a:t>ệ</a:t>
            </a:r>
            <a:r>
              <a:rPr lang="en-US" sz="8800" dirty="0" err="1">
                <a:ln>
                  <a:solidFill>
                    <a:schemeClr val="tx1"/>
                  </a:solidFill>
                </a:ln>
                <a:solidFill>
                  <a:srgbClr val="92D050"/>
                </a:solidFill>
                <a:effectLst>
                  <a:glow rad="63500">
                    <a:schemeClr val="accent3">
                      <a:satMod val="175000"/>
                      <a:alpha val="40000"/>
                    </a:schemeClr>
                  </a:glow>
                  <a:innerShdw blurRad="63500" dist="50800" dir="13500000">
                    <a:prstClr val="black">
                      <a:alpha val="50000"/>
                    </a:prstClr>
                  </a:innerShdw>
                </a:effectLst>
                <a:latin typeface="SVN-Poky's" panose="020B0606040200020203" pitchFamily="34" charset="0"/>
              </a:rPr>
              <a:t>n</a:t>
            </a:r>
            <a:r>
              <a:rPr lang="en-US" sz="8800" dirty="0">
                <a:ln>
                  <a:solidFill>
                    <a:schemeClr val="tx1"/>
                  </a:solidFill>
                </a:ln>
                <a:effectLst>
                  <a:glow rad="63500">
                    <a:schemeClr val="accent3">
                      <a:satMod val="175000"/>
                      <a:alpha val="40000"/>
                    </a:schemeClr>
                  </a:glow>
                  <a:innerShdw blurRad="63500" dist="50800" dir="13500000">
                    <a:prstClr val="black">
                      <a:alpha val="50000"/>
                    </a:prstClr>
                  </a:innerShdw>
                </a:effectLst>
                <a:latin typeface="SVN-Poky's" panose="020B0606040200020203" pitchFamily="34" charset="0"/>
              </a:rPr>
              <a:t> </a:t>
            </a:r>
            <a:r>
              <a:rPr lang="en-US" sz="8800" dirty="0" err="1">
                <a:ln>
                  <a:solidFill>
                    <a:schemeClr val="tx1"/>
                  </a:solidFill>
                </a:ln>
                <a:solidFill>
                  <a:schemeClr val="accent2"/>
                </a:solidFill>
                <a:effectLst>
                  <a:glow rad="63500">
                    <a:schemeClr val="accent3">
                      <a:satMod val="175000"/>
                      <a:alpha val="40000"/>
                    </a:schemeClr>
                  </a:glow>
                  <a:innerShdw blurRad="63500" dist="50800" dir="13500000">
                    <a:prstClr val="black">
                      <a:alpha val="50000"/>
                    </a:prstClr>
                  </a:innerShdw>
                </a:effectLst>
                <a:latin typeface="SVN-Poky's" panose="020B0606040200020203" pitchFamily="34" charset="0"/>
              </a:rPr>
              <a:t>đ</a:t>
            </a:r>
            <a:r>
              <a:rPr lang="en-US" sz="8800" dirty="0" err="1">
                <a:ln>
                  <a:solidFill>
                    <a:schemeClr val="tx1"/>
                  </a:solidFill>
                </a:ln>
                <a:solidFill>
                  <a:srgbClr val="FFFF00"/>
                </a:solidFill>
                <a:effectLst>
                  <a:glow rad="63500">
                    <a:schemeClr val="accent3">
                      <a:satMod val="175000"/>
                      <a:alpha val="40000"/>
                    </a:schemeClr>
                  </a:glow>
                  <a:innerShdw blurRad="63500" dist="50800" dir="13500000">
                    <a:prstClr val="black">
                      <a:alpha val="50000"/>
                    </a:prstClr>
                  </a:innerShdw>
                </a:effectLst>
                <a:latin typeface="SVN-Poky's" panose="020B0606040200020203" pitchFamily="34" charset="0"/>
              </a:rPr>
              <a:t>ọ</a:t>
            </a:r>
            <a:r>
              <a:rPr lang="en-US" sz="8800" dirty="0" err="1">
                <a:ln>
                  <a:solidFill>
                    <a:schemeClr val="tx1"/>
                  </a:solidFill>
                </a:ln>
                <a:solidFill>
                  <a:srgbClr val="F37878"/>
                </a:solidFill>
                <a:effectLst>
                  <a:glow rad="63500">
                    <a:schemeClr val="accent3">
                      <a:satMod val="175000"/>
                      <a:alpha val="40000"/>
                    </a:schemeClr>
                  </a:glow>
                  <a:innerShdw blurRad="63500" dist="50800" dir="13500000">
                    <a:prstClr val="black">
                      <a:alpha val="50000"/>
                    </a:prstClr>
                  </a:innerShdw>
                </a:effectLst>
                <a:latin typeface="SVN-Poky's" panose="020B0606040200020203" pitchFamily="34" charset="0"/>
              </a:rPr>
              <a:t>c</a:t>
            </a:r>
            <a:r>
              <a:rPr lang="en-US" sz="8800" dirty="0">
                <a:ln>
                  <a:solidFill>
                    <a:schemeClr val="tx1"/>
                  </a:solidFill>
                </a:ln>
                <a:effectLst>
                  <a:glow rad="63500">
                    <a:schemeClr val="accent3">
                      <a:satMod val="175000"/>
                      <a:alpha val="40000"/>
                    </a:schemeClr>
                  </a:glow>
                  <a:innerShdw blurRad="63500" dist="50800" dir="13500000">
                    <a:prstClr val="black">
                      <a:alpha val="50000"/>
                    </a:prstClr>
                  </a:innerShdw>
                </a:effectLst>
                <a:latin typeface="SVN-Poky's" panose="020B0606040200020203" pitchFamily="34" charset="0"/>
              </a:rPr>
              <a:t> </a:t>
            </a:r>
            <a:r>
              <a:rPr lang="en-US" sz="8800" dirty="0" err="1">
                <a:ln>
                  <a:solidFill>
                    <a:schemeClr val="tx1"/>
                  </a:solidFill>
                </a:ln>
                <a:solidFill>
                  <a:srgbClr val="91EB53"/>
                </a:solidFill>
                <a:effectLst>
                  <a:glow rad="63500">
                    <a:schemeClr val="accent3">
                      <a:satMod val="175000"/>
                      <a:alpha val="40000"/>
                    </a:schemeClr>
                  </a:glow>
                  <a:innerShdw blurRad="63500" dist="50800" dir="13500000">
                    <a:prstClr val="black">
                      <a:alpha val="50000"/>
                    </a:prstClr>
                  </a:innerShdw>
                </a:effectLst>
                <a:latin typeface="SVN-Poky's" panose="020B0606040200020203" pitchFamily="34" charset="0"/>
              </a:rPr>
              <a:t>t</a:t>
            </a:r>
            <a:r>
              <a:rPr lang="en-US" sz="8800" dirty="0" err="1">
                <a:ln>
                  <a:solidFill>
                    <a:schemeClr val="tx1"/>
                  </a:solidFill>
                </a:ln>
                <a:solidFill>
                  <a:srgbClr val="FF00FF"/>
                </a:solidFill>
                <a:effectLst>
                  <a:glow rad="63500">
                    <a:schemeClr val="accent3">
                      <a:satMod val="175000"/>
                      <a:alpha val="40000"/>
                    </a:schemeClr>
                  </a:glow>
                  <a:innerShdw blurRad="63500" dist="50800" dir="13500000">
                    <a:prstClr val="black">
                      <a:alpha val="50000"/>
                    </a:prstClr>
                  </a:innerShdw>
                </a:effectLst>
                <a:latin typeface="SVN-Poky's" panose="020B0606040200020203" pitchFamily="34" charset="0"/>
              </a:rPr>
              <a:t>ừ</a:t>
            </a:r>
            <a:r>
              <a:rPr lang="en-US" sz="8800" dirty="0">
                <a:ln>
                  <a:solidFill>
                    <a:schemeClr val="tx1"/>
                  </a:solidFill>
                </a:ln>
                <a:effectLst>
                  <a:glow rad="63500">
                    <a:schemeClr val="accent3">
                      <a:satMod val="175000"/>
                      <a:alpha val="40000"/>
                    </a:schemeClr>
                  </a:glow>
                  <a:innerShdw blurRad="63500" dist="50800" dir="13500000">
                    <a:prstClr val="black">
                      <a:alpha val="50000"/>
                    </a:prstClr>
                  </a:innerShdw>
                </a:effectLst>
                <a:latin typeface="SVN-Poky's" panose="020B0606040200020203" pitchFamily="34" charset="0"/>
              </a:rPr>
              <a:t> </a:t>
            </a:r>
            <a:r>
              <a:rPr lang="en-US" sz="8800" dirty="0" err="1">
                <a:ln>
                  <a:solidFill>
                    <a:schemeClr val="tx1"/>
                  </a:solidFill>
                </a:ln>
                <a:solidFill>
                  <a:srgbClr val="FF5050"/>
                </a:solidFill>
                <a:effectLst>
                  <a:glow rad="63500">
                    <a:schemeClr val="accent3">
                      <a:satMod val="175000"/>
                      <a:alpha val="40000"/>
                    </a:schemeClr>
                  </a:glow>
                  <a:innerShdw blurRad="63500" dist="50800" dir="13500000">
                    <a:prstClr val="black">
                      <a:alpha val="50000"/>
                    </a:prstClr>
                  </a:innerShdw>
                </a:effectLst>
                <a:latin typeface="SVN-Poky's" panose="020B0606040200020203" pitchFamily="34" charset="0"/>
              </a:rPr>
              <a:t>k</a:t>
            </a:r>
            <a:r>
              <a:rPr lang="en-US" sz="8800" dirty="0" err="1">
                <a:ln>
                  <a:solidFill>
                    <a:schemeClr val="tx1"/>
                  </a:solidFill>
                </a:ln>
                <a:solidFill>
                  <a:srgbClr val="FF9933"/>
                </a:solidFill>
                <a:effectLst>
                  <a:glow rad="63500">
                    <a:schemeClr val="accent3">
                      <a:satMod val="175000"/>
                      <a:alpha val="40000"/>
                    </a:schemeClr>
                  </a:glow>
                  <a:innerShdw blurRad="63500" dist="50800" dir="13500000">
                    <a:prstClr val="black">
                      <a:alpha val="50000"/>
                    </a:prstClr>
                  </a:innerShdw>
                </a:effectLst>
                <a:latin typeface="SVN-Poky's" panose="020B0606040200020203" pitchFamily="34" charset="0"/>
              </a:rPr>
              <a:t>h</a:t>
            </a:r>
            <a:r>
              <a:rPr lang="en-US" sz="8800" dirty="0" err="1">
                <a:ln>
                  <a:solidFill>
                    <a:schemeClr val="tx1"/>
                  </a:solidFill>
                </a:ln>
                <a:solidFill>
                  <a:srgbClr val="FF9966"/>
                </a:solidFill>
                <a:effectLst>
                  <a:glow rad="63500">
                    <a:schemeClr val="accent3">
                      <a:satMod val="175000"/>
                      <a:alpha val="40000"/>
                    </a:schemeClr>
                  </a:glow>
                  <a:innerShdw blurRad="63500" dist="50800" dir="13500000">
                    <a:prstClr val="black">
                      <a:alpha val="50000"/>
                    </a:prstClr>
                  </a:innerShdw>
                </a:effectLst>
                <a:latin typeface="SVN-Poky's" panose="020B0606040200020203" pitchFamily="34" charset="0"/>
              </a:rPr>
              <a:t>ó</a:t>
            </a:r>
            <a:endParaRPr lang="en-US" sz="8800" dirty="0">
              <a:ln>
                <a:solidFill>
                  <a:schemeClr val="tx1"/>
                </a:solidFill>
              </a:ln>
              <a:solidFill>
                <a:srgbClr val="FF9966"/>
              </a:solidFill>
              <a:effectLst>
                <a:glow rad="63500">
                  <a:schemeClr val="accent3">
                    <a:satMod val="175000"/>
                    <a:alpha val="40000"/>
                  </a:schemeClr>
                </a:glow>
                <a:innerShdw blurRad="63500" dist="50800" dir="13500000">
                  <a:prstClr val="black">
                    <a:alpha val="50000"/>
                  </a:prstClr>
                </a:innerShdw>
              </a:effectLst>
              <a:latin typeface="SVN-Poky's" panose="020B0606040200020203" pitchFamily="34" charset="0"/>
            </a:endParaRPr>
          </a:p>
        </p:txBody>
      </p:sp>
      <p:pic>
        <p:nvPicPr>
          <p:cNvPr id="29" name="Picture 4" descr="TRÒ CHƠI KHOA HỌC | Science - Quizizz">
            <a:extLst>
              <a:ext uri="{FF2B5EF4-FFF2-40B4-BE49-F238E27FC236}">
                <a16:creationId xmlns:a16="http://schemas.microsoft.com/office/drawing/2014/main" id="{243EDD7F-D781-4AA4-8DD7-AC488DC6DC31}"/>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12103"/>
          <a:stretch/>
        </p:blipFill>
        <p:spPr bwMode="auto">
          <a:xfrm>
            <a:off x="3688564" y="3777251"/>
            <a:ext cx="4195136" cy="2898383"/>
          </a:xfrm>
          <a:prstGeom prst="rect">
            <a:avLst/>
          </a:prstGeom>
          <a:noFill/>
          <a:effectLst>
            <a:outerShdw blurRad="50800" dist="38100" dir="18900000" algn="b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1" name="Rectangle: Rounded Corners 3">
            <a:extLst>
              <a:ext uri="{FF2B5EF4-FFF2-40B4-BE49-F238E27FC236}">
                <a16:creationId xmlns:a16="http://schemas.microsoft.com/office/drawing/2014/main" id="{6F8A5003-184A-4BB1-8579-6569C8232710}"/>
              </a:ext>
            </a:extLst>
          </p:cNvPr>
          <p:cNvSpPr/>
          <p:nvPr/>
        </p:nvSpPr>
        <p:spPr>
          <a:xfrm>
            <a:off x="128393" y="1529331"/>
            <a:ext cx="2492353"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chemeClr val="tx1"/>
                </a:solidFill>
                <a:latin typeface="Calibri" panose="020F0502020204030204" pitchFamily="34" charset="0"/>
                <a:cs typeface="Calibri" panose="020F0502020204030204" pitchFamily="34" charset="0"/>
              </a:rPr>
              <a:t>rải</a:t>
            </a:r>
            <a:endParaRPr lang="en-US" sz="3600" b="1" dirty="0">
              <a:solidFill>
                <a:schemeClr val="tx1"/>
              </a:solidFill>
              <a:latin typeface="Calibri" panose="020F0502020204030204" pitchFamily="34" charset="0"/>
              <a:cs typeface="Calibri" panose="020F0502020204030204" pitchFamily="34" charset="0"/>
            </a:endParaRPr>
          </a:p>
        </p:txBody>
      </p:sp>
      <p:pic>
        <p:nvPicPr>
          <p:cNvPr id="32" name="Picture 2" descr="Butterfly Cute Green - Free vector graphic on Pixabay">
            <a:extLst>
              <a:ext uri="{FF2B5EF4-FFF2-40B4-BE49-F238E27FC236}">
                <a16:creationId xmlns:a16="http://schemas.microsoft.com/office/drawing/2014/main" id="{DBD032DB-CBD8-4742-891E-4EBB637312B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48632" y="111220"/>
            <a:ext cx="684531" cy="718458"/>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Rounded Corners 3">
            <a:extLst>
              <a:ext uri="{FF2B5EF4-FFF2-40B4-BE49-F238E27FC236}">
                <a16:creationId xmlns:a16="http://schemas.microsoft.com/office/drawing/2014/main" id="{6F8A5003-184A-4BB1-8579-6569C8232710}"/>
              </a:ext>
            </a:extLst>
          </p:cNvPr>
          <p:cNvSpPr/>
          <p:nvPr/>
        </p:nvSpPr>
        <p:spPr>
          <a:xfrm>
            <a:off x="128392" y="2565083"/>
            <a:ext cx="2492353"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chemeClr val="tx1"/>
                </a:solidFill>
                <a:latin typeface="Calibri" panose="020F0502020204030204" pitchFamily="34" charset="0"/>
                <a:cs typeface="Calibri" panose="020F0502020204030204" pitchFamily="34" charset="0"/>
              </a:rPr>
              <a:t>bức tranh</a:t>
            </a:r>
            <a:endParaRPr lang="en-US" sz="3600" b="1" dirty="0">
              <a:solidFill>
                <a:schemeClr val="tx1"/>
              </a:solidFill>
              <a:latin typeface="Calibri" panose="020F0502020204030204" pitchFamily="34" charset="0"/>
              <a:cs typeface="Calibri" panose="020F0502020204030204" pitchFamily="34" charset="0"/>
            </a:endParaRPr>
          </a:p>
        </p:txBody>
      </p:sp>
      <p:sp>
        <p:nvSpPr>
          <p:cNvPr id="35" name="Thought Bubble: Cloud 10">
            <a:extLst>
              <a:ext uri="{FF2B5EF4-FFF2-40B4-BE49-F238E27FC236}">
                <a16:creationId xmlns:a16="http://schemas.microsoft.com/office/drawing/2014/main" id="{18919154-E302-4E41-9DC8-26338B67CC08}"/>
              </a:ext>
            </a:extLst>
          </p:cNvPr>
          <p:cNvSpPr/>
          <p:nvPr/>
        </p:nvSpPr>
        <p:spPr>
          <a:xfrm>
            <a:off x="7716901" y="1716404"/>
            <a:ext cx="3973996" cy="2146852"/>
          </a:xfrm>
          <a:custGeom>
            <a:avLst/>
            <a:gdLst>
              <a:gd name="connsiteX0" fmla="*/ 358763 w 3973996"/>
              <a:gd name="connsiteY0" fmla="*/ 714126 h 2146852"/>
              <a:gd name="connsiteX1" fmla="*/ 517263 w 3973996"/>
              <a:gd name="connsiteY1" fmla="*/ 343247 h 2146852"/>
              <a:gd name="connsiteX2" fmla="*/ 1288329 w 3973996"/>
              <a:gd name="connsiteY2" fmla="*/ 258516 h 2146852"/>
              <a:gd name="connsiteX3" fmla="*/ 2065741 w 3973996"/>
              <a:gd name="connsiteY3" fmla="*/ 170555 h 2146852"/>
              <a:gd name="connsiteX4" fmla="*/ 2368667 w 3973996"/>
              <a:gd name="connsiteY4" fmla="*/ 9939 h 2146852"/>
              <a:gd name="connsiteX5" fmla="*/ 2744357 w 3973996"/>
              <a:gd name="connsiteY5" fmla="*/ 123294 h 2146852"/>
              <a:gd name="connsiteX6" fmla="*/ 3262264 w 3973996"/>
              <a:gd name="connsiteY6" fmla="*/ 34289 h 2146852"/>
              <a:gd name="connsiteX7" fmla="*/ 3524897 w 3973996"/>
              <a:gd name="connsiteY7" fmla="*/ 277102 h 2146852"/>
              <a:gd name="connsiteX8" fmla="*/ 3861951 w 3973996"/>
              <a:gd name="connsiteY8" fmla="*/ 512759 h 2146852"/>
              <a:gd name="connsiteX9" fmla="*/ 3846864 w 3973996"/>
              <a:gd name="connsiteY9" fmla="*/ 768294 h 2146852"/>
              <a:gd name="connsiteX10" fmla="*/ 3957069 w 3973996"/>
              <a:gd name="connsiteY10" fmla="*/ 1159001 h 2146852"/>
              <a:gd name="connsiteX11" fmla="*/ 3440818 w 3973996"/>
              <a:gd name="connsiteY11" fmla="*/ 1501007 h 2146852"/>
              <a:gd name="connsiteX12" fmla="*/ 3256008 w 3973996"/>
              <a:gd name="connsiteY12" fmla="*/ 1794062 h 2146852"/>
              <a:gd name="connsiteX13" fmla="*/ 2626792 w 3973996"/>
              <a:gd name="connsiteY13" fmla="*/ 1829545 h 2146852"/>
              <a:gd name="connsiteX14" fmla="*/ 2177142 w 3973996"/>
              <a:gd name="connsiteY14" fmla="*/ 2142180 h 2146852"/>
              <a:gd name="connsiteX15" fmla="*/ 1516005 w 3973996"/>
              <a:gd name="connsiteY15" fmla="*/ 1951349 h 2146852"/>
              <a:gd name="connsiteX16" fmla="*/ 533913 w 3973996"/>
              <a:gd name="connsiteY16" fmla="*/ 1762804 h 2146852"/>
              <a:gd name="connsiteX17" fmla="*/ 102109 w 3973996"/>
              <a:gd name="connsiteY17" fmla="*/ 1552989 h 2146852"/>
              <a:gd name="connsiteX18" fmla="*/ 194376 w 3973996"/>
              <a:gd name="connsiteY18" fmla="*/ 1269773 h 2146852"/>
              <a:gd name="connsiteX19" fmla="*/ -460 w 3973996"/>
              <a:gd name="connsiteY19" fmla="*/ 979203 h 2146852"/>
              <a:gd name="connsiteX20" fmla="*/ 355359 w 3973996"/>
              <a:gd name="connsiteY20" fmla="*/ 720934 h 2146852"/>
              <a:gd name="connsiteX21" fmla="*/ 358763 w 3973996"/>
              <a:gd name="connsiteY21" fmla="*/ 714126 h 2146852"/>
              <a:gd name="connsiteX0" fmla="*/ -333155 w 3973996"/>
              <a:gd name="connsiteY0" fmla="*/ 2106319 h 2146852"/>
              <a:gd name="connsiteX1" fmla="*/ -392790 w 3973996"/>
              <a:gd name="connsiteY1" fmla="*/ 2165954 h 2146852"/>
              <a:gd name="connsiteX2" fmla="*/ -452425 w 3973996"/>
              <a:gd name="connsiteY2" fmla="*/ 2106319 h 2146852"/>
              <a:gd name="connsiteX3" fmla="*/ -392790 w 3973996"/>
              <a:gd name="connsiteY3" fmla="*/ 2046684 h 2146852"/>
              <a:gd name="connsiteX4" fmla="*/ -333155 w 3973996"/>
              <a:gd name="connsiteY4" fmla="*/ 2106319 h 2146852"/>
              <a:gd name="connsiteX0" fmla="*/ -33060 w 3973996"/>
              <a:gd name="connsiteY0" fmla="*/ 2001953 h 2146852"/>
              <a:gd name="connsiteX1" fmla="*/ -152330 w 3973996"/>
              <a:gd name="connsiteY1" fmla="*/ 2121223 h 2146852"/>
              <a:gd name="connsiteX2" fmla="*/ -271600 w 3973996"/>
              <a:gd name="connsiteY2" fmla="*/ 2001953 h 2146852"/>
              <a:gd name="connsiteX3" fmla="*/ -152330 w 3973996"/>
              <a:gd name="connsiteY3" fmla="*/ 1882683 h 2146852"/>
              <a:gd name="connsiteX4" fmla="*/ -33060 w 3973996"/>
              <a:gd name="connsiteY4" fmla="*/ 2001953 h 2146852"/>
              <a:gd name="connsiteX0" fmla="*/ 376444 w 3973996"/>
              <a:gd name="connsiteY0" fmla="*/ 1850100 h 2146852"/>
              <a:gd name="connsiteX1" fmla="*/ 197540 w 3973996"/>
              <a:gd name="connsiteY1" fmla="*/ 2029004 h 2146852"/>
              <a:gd name="connsiteX2" fmla="*/ 18636 w 3973996"/>
              <a:gd name="connsiteY2" fmla="*/ 1850100 h 2146852"/>
              <a:gd name="connsiteX3" fmla="*/ 197540 w 3973996"/>
              <a:gd name="connsiteY3" fmla="*/ 1671196 h 2146852"/>
              <a:gd name="connsiteX4" fmla="*/ 376444 w 3973996"/>
              <a:gd name="connsiteY4" fmla="*/ 1850100 h 2146852"/>
              <a:gd name="connsiteX0" fmla="*/ 431712 w 3973996"/>
              <a:gd name="connsiteY0" fmla="*/ 1300882 h 2146852"/>
              <a:gd name="connsiteX1" fmla="*/ 198699 w 3973996"/>
              <a:gd name="connsiteY1" fmla="*/ 1261275 h 2146852"/>
              <a:gd name="connsiteX2" fmla="*/ 637311 w 3973996"/>
              <a:gd name="connsiteY2" fmla="*/ 1734328 h 2146852"/>
              <a:gd name="connsiteX3" fmla="*/ 535385 w 3973996"/>
              <a:gd name="connsiteY3" fmla="*/ 1753262 h 2146852"/>
              <a:gd name="connsiteX4" fmla="*/ 1515821 w 3973996"/>
              <a:gd name="connsiteY4" fmla="*/ 1942602 h 2146852"/>
              <a:gd name="connsiteX5" fmla="*/ 1454372 w 3973996"/>
              <a:gd name="connsiteY5" fmla="*/ 1856132 h 2146852"/>
              <a:gd name="connsiteX6" fmla="*/ 2651814 w 3973996"/>
              <a:gd name="connsiteY6" fmla="*/ 1726973 h 2146852"/>
              <a:gd name="connsiteX7" fmla="*/ 2627252 w 3973996"/>
              <a:gd name="connsiteY7" fmla="*/ 1821842 h 2146852"/>
              <a:gd name="connsiteX8" fmla="*/ 3139548 w 3973996"/>
              <a:gd name="connsiteY8" fmla="*/ 1140713 h 2146852"/>
              <a:gd name="connsiteX9" fmla="*/ 3438610 w 3973996"/>
              <a:gd name="connsiteY9" fmla="*/ 1495342 h 2146852"/>
              <a:gd name="connsiteX10" fmla="*/ 3845025 w 3973996"/>
              <a:gd name="connsiteY10" fmla="*/ 763026 h 2146852"/>
              <a:gd name="connsiteX11" fmla="*/ 3711822 w 3973996"/>
              <a:gd name="connsiteY11" fmla="*/ 896012 h 2146852"/>
              <a:gd name="connsiteX12" fmla="*/ 3525449 w 3973996"/>
              <a:gd name="connsiteY12" fmla="*/ 269648 h 2146852"/>
              <a:gd name="connsiteX13" fmla="*/ 3532440 w 3973996"/>
              <a:gd name="connsiteY13" fmla="*/ 332463 h 2146852"/>
              <a:gd name="connsiteX14" fmla="*/ 2674904 w 3973996"/>
              <a:gd name="connsiteY14" fmla="*/ 196397 h 2146852"/>
              <a:gd name="connsiteX15" fmla="*/ 2743161 w 3973996"/>
              <a:gd name="connsiteY15" fmla="*/ 116287 h 2146852"/>
              <a:gd name="connsiteX16" fmla="*/ 2036764 w 3973996"/>
              <a:gd name="connsiteY16" fmla="*/ 234563 h 2146852"/>
              <a:gd name="connsiteX17" fmla="*/ 2069789 w 3973996"/>
              <a:gd name="connsiteY17" fmla="*/ 165486 h 2146852"/>
              <a:gd name="connsiteX18" fmla="*/ 1287869 w 3973996"/>
              <a:gd name="connsiteY18" fmla="*/ 258019 h 2146852"/>
              <a:gd name="connsiteX19" fmla="*/ 1407456 w 3973996"/>
              <a:gd name="connsiteY19" fmla="*/ 325009 h 2146852"/>
              <a:gd name="connsiteX20" fmla="*/ 379645 w 3973996"/>
              <a:gd name="connsiteY20" fmla="*/ 784644 h 2146852"/>
              <a:gd name="connsiteX21" fmla="*/ 358763 w 3973996"/>
              <a:gd name="connsiteY21" fmla="*/ 714126 h 214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73996" h="2146852" fill="none" extrusionOk="0">
                <a:moveTo>
                  <a:pt x="358763" y="714126"/>
                </a:moveTo>
                <a:cubicBezTo>
                  <a:pt x="343285" y="549369"/>
                  <a:pt x="357216" y="434754"/>
                  <a:pt x="517263" y="343247"/>
                </a:cubicBezTo>
                <a:cubicBezTo>
                  <a:pt x="734912" y="196884"/>
                  <a:pt x="974967" y="178368"/>
                  <a:pt x="1288329" y="258516"/>
                </a:cubicBezTo>
                <a:cubicBezTo>
                  <a:pt x="1444342" y="55130"/>
                  <a:pt x="1837981" y="-7353"/>
                  <a:pt x="2065741" y="170555"/>
                </a:cubicBezTo>
                <a:cubicBezTo>
                  <a:pt x="2114254" y="108277"/>
                  <a:pt x="2208685" y="26953"/>
                  <a:pt x="2368667" y="9939"/>
                </a:cubicBezTo>
                <a:cubicBezTo>
                  <a:pt x="2499091" y="-10659"/>
                  <a:pt x="2642084" y="41803"/>
                  <a:pt x="2744357" y="123294"/>
                </a:cubicBezTo>
                <a:cubicBezTo>
                  <a:pt x="2845924" y="14841"/>
                  <a:pt x="3087034" y="-10910"/>
                  <a:pt x="3262264" y="34289"/>
                </a:cubicBezTo>
                <a:cubicBezTo>
                  <a:pt x="3421641" y="84849"/>
                  <a:pt x="3501015" y="152880"/>
                  <a:pt x="3524897" y="277102"/>
                </a:cubicBezTo>
                <a:cubicBezTo>
                  <a:pt x="3686798" y="300025"/>
                  <a:pt x="3813904" y="410127"/>
                  <a:pt x="3861951" y="512759"/>
                </a:cubicBezTo>
                <a:cubicBezTo>
                  <a:pt x="3897460" y="589564"/>
                  <a:pt x="3893097" y="691112"/>
                  <a:pt x="3846864" y="768294"/>
                </a:cubicBezTo>
                <a:cubicBezTo>
                  <a:pt x="3940065" y="870005"/>
                  <a:pt x="4017764" y="1029755"/>
                  <a:pt x="3957069" y="1159001"/>
                </a:cubicBezTo>
                <a:cubicBezTo>
                  <a:pt x="3864625" y="1349193"/>
                  <a:pt x="3706249" y="1483990"/>
                  <a:pt x="3440818" y="1501007"/>
                </a:cubicBezTo>
                <a:cubicBezTo>
                  <a:pt x="3468844" y="1608824"/>
                  <a:pt x="3354166" y="1724881"/>
                  <a:pt x="3256008" y="1794062"/>
                </a:cubicBezTo>
                <a:cubicBezTo>
                  <a:pt x="3067293" y="1888634"/>
                  <a:pt x="2819614" y="1950177"/>
                  <a:pt x="2626792" y="1829545"/>
                </a:cubicBezTo>
                <a:cubicBezTo>
                  <a:pt x="2576889" y="1980987"/>
                  <a:pt x="2387337" y="2102009"/>
                  <a:pt x="2177142" y="2142180"/>
                </a:cubicBezTo>
                <a:cubicBezTo>
                  <a:pt x="1899244" y="2194433"/>
                  <a:pt x="1697081" y="2132592"/>
                  <a:pt x="1516005" y="1951349"/>
                </a:cubicBezTo>
                <a:cubicBezTo>
                  <a:pt x="1165503" y="2175216"/>
                  <a:pt x="772421" y="2028838"/>
                  <a:pt x="533913" y="1762804"/>
                </a:cubicBezTo>
                <a:cubicBezTo>
                  <a:pt x="367415" y="1799575"/>
                  <a:pt x="147333" y="1668138"/>
                  <a:pt x="102109" y="1552989"/>
                </a:cubicBezTo>
                <a:cubicBezTo>
                  <a:pt x="36363" y="1452764"/>
                  <a:pt x="112052" y="1360195"/>
                  <a:pt x="194376" y="1269773"/>
                </a:cubicBezTo>
                <a:cubicBezTo>
                  <a:pt x="59490" y="1224941"/>
                  <a:pt x="-19703" y="1102385"/>
                  <a:pt x="-460" y="979203"/>
                </a:cubicBezTo>
                <a:cubicBezTo>
                  <a:pt x="11436" y="814091"/>
                  <a:pt x="162588" y="735685"/>
                  <a:pt x="355359" y="720934"/>
                </a:cubicBezTo>
                <a:cubicBezTo>
                  <a:pt x="356423" y="718049"/>
                  <a:pt x="357510" y="716525"/>
                  <a:pt x="358763" y="714126"/>
                </a:cubicBezTo>
                <a:close/>
              </a:path>
              <a:path w="3973996" h="2146852" fill="none" extrusionOk="0">
                <a:moveTo>
                  <a:pt x="-333155" y="2106319"/>
                </a:moveTo>
                <a:cubicBezTo>
                  <a:pt x="-337527" y="2132346"/>
                  <a:pt x="-364517" y="2160807"/>
                  <a:pt x="-392790" y="2165954"/>
                </a:cubicBezTo>
                <a:cubicBezTo>
                  <a:pt x="-425978" y="2169807"/>
                  <a:pt x="-452225" y="2138295"/>
                  <a:pt x="-452425" y="2106319"/>
                </a:cubicBezTo>
                <a:cubicBezTo>
                  <a:pt x="-449786" y="2078235"/>
                  <a:pt x="-422916" y="2042860"/>
                  <a:pt x="-392790" y="2046684"/>
                </a:cubicBezTo>
                <a:cubicBezTo>
                  <a:pt x="-358362" y="2047357"/>
                  <a:pt x="-329274" y="2074846"/>
                  <a:pt x="-333155" y="2106319"/>
                </a:cubicBezTo>
                <a:close/>
              </a:path>
              <a:path w="3973996" h="2146852" fill="none" extrusionOk="0">
                <a:moveTo>
                  <a:pt x="-33060" y="2001953"/>
                </a:moveTo>
                <a:cubicBezTo>
                  <a:pt x="-19457" y="2062856"/>
                  <a:pt x="-77220" y="2123999"/>
                  <a:pt x="-152330" y="2121223"/>
                </a:cubicBezTo>
                <a:cubicBezTo>
                  <a:pt x="-219897" y="2113114"/>
                  <a:pt x="-274896" y="2058559"/>
                  <a:pt x="-271600" y="2001953"/>
                </a:cubicBezTo>
                <a:cubicBezTo>
                  <a:pt x="-271639" y="1938086"/>
                  <a:pt x="-220395" y="1898034"/>
                  <a:pt x="-152330" y="1882683"/>
                </a:cubicBezTo>
                <a:cubicBezTo>
                  <a:pt x="-100616" y="1881713"/>
                  <a:pt x="-29559" y="1933896"/>
                  <a:pt x="-33060" y="2001953"/>
                </a:cubicBezTo>
                <a:close/>
              </a:path>
              <a:path w="3973996" h="2146852" fill="none" extrusionOk="0">
                <a:moveTo>
                  <a:pt x="376444" y="1850100"/>
                </a:moveTo>
                <a:cubicBezTo>
                  <a:pt x="371222" y="1954765"/>
                  <a:pt x="295946" y="2022439"/>
                  <a:pt x="197540" y="2029004"/>
                </a:cubicBezTo>
                <a:cubicBezTo>
                  <a:pt x="86916" y="2027851"/>
                  <a:pt x="24565" y="1938596"/>
                  <a:pt x="18636" y="1850100"/>
                </a:cubicBezTo>
                <a:cubicBezTo>
                  <a:pt x="33383" y="1758990"/>
                  <a:pt x="100717" y="1663817"/>
                  <a:pt x="197540" y="1671196"/>
                </a:cubicBezTo>
                <a:cubicBezTo>
                  <a:pt x="316697" y="1675029"/>
                  <a:pt x="376903" y="1753563"/>
                  <a:pt x="376444" y="1850100"/>
                </a:cubicBezTo>
                <a:close/>
              </a:path>
              <a:path w="3973996" h="2146852" fill="none" extrusionOk="0">
                <a:moveTo>
                  <a:pt x="431712" y="1300882"/>
                </a:moveTo>
                <a:cubicBezTo>
                  <a:pt x="343477" y="1291488"/>
                  <a:pt x="260044" y="1291877"/>
                  <a:pt x="198699" y="1261275"/>
                </a:cubicBezTo>
                <a:moveTo>
                  <a:pt x="637311" y="1734328"/>
                </a:moveTo>
                <a:cubicBezTo>
                  <a:pt x="611865" y="1747354"/>
                  <a:pt x="566521" y="1755047"/>
                  <a:pt x="535385" y="1753262"/>
                </a:cubicBezTo>
                <a:moveTo>
                  <a:pt x="1515821" y="1942602"/>
                </a:moveTo>
                <a:cubicBezTo>
                  <a:pt x="1492280" y="1922520"/>
                  <a:pt x="1468644" y="1882888"/>
                  <a:pt x="1454372" y="1856132"/>
                </a:cubicBezTo>
                <a:moveTo>
                  <a:pt x="2651814" y="1726973"/>
                </a:moveTo>
                <a:cubicBezTo>
                  <a:pt x="2648766" y="1761325"/>
                  <a:pt x="2641167" y="1782942"/>
                  <a:pt x="2627252" y="1821842"/>
                </a:cubicBezTo>
                <a:moveTo>
                  <a:pt x="3139548" y="1140713"/>
                </a:moveTo>
                <a:cubicBezTo>
                  <a:pt x="3318901" y="1206139"/>
                  <a:pt x="3437002" y="1354912"/>
                  <a:pt x="3438610" y="1495342"/>
                </a:cubicBezTo>
                <a:moveTo>
                  <a:pt x="3845025" y="763026"/>
                </a:moveTo>
                <a:cubicBezTo>
                  <a:pt x="3818988" y="819727"/>
                  <a:pt x="3776766" y="858225"/>
                  <a:pt x="3711822" y="896012"/>
                </a:cubicBezTo>
                <a:moveTo>
                  <a:pt x="3525449" y="269648"/>
                </a:moveTo>
                <a:cubicBezTo>
                  <a:pt x="3532879" y="293849"/>
                  <a:pt x="3536359" y="308082"/>
                  <a:pt x="3532440" y="332463"/>
                </a:cubicBezTo>
                <a:moveTo>
                  <a:pt x="2674904" y="196397"/>
                </a:moveTo>
                <a:cubicBezTo>
                  <a:pt x="2699971" y="167086"/>
                  <a:pt x="2712856" y="139053"/>
                  <a:pt x="2743161" y="116287"/>
                </a:cubicBezTo>
                <a:moveTo>
                  <a:pt x="2036764" y="234563"/>
                </a:moveTo>
                <a:cubicBezTo>
                  <a:pt x="2048426" y="208045"/>
                  <a:pt x="2058240" y="190711"/>
                  <a:pt x="2069789" y="165486"/>
                </a:cubicBezTo>
                <a:moveTo>
                  <a:pt x="1287869" y="258019"/>
                </a:moveTo>
                <a:cubicBezTo>
                  <a:pt x="1324826" y="281771"/>
                  <a:pt x="1373493" y="299855"/>
                  <a:pt x="1407456" y="325009"/>
                </a:cubicBezTo>
                <a:moveTo>
                  <a:pt x="379645" y="784644"/>
                </a:moveTo>
                <a:cubicBezTo>
                  <a:pt x="372490" y="765840"/>
                  <a:pt x="361896" y="739189"/>
                  <a:pt x="358763" y="714126"/>
                </a:cubicBezTo>
              </a:path>
              <a:path w="3973996" h="2146852" stroke="0" extrusionOk="0">
                <a:moveTo>
                  <a:pt x="358763" y="714126"/>
                </a:moveTo>
                <a:cubicBezTo>
                  <a:pt x="343527" y="607198"/>
                  <a:pt x="410318" y="415007"/>
                  <a:pt x="517263" y="343247"/>
                </a:cubicBezTo>
                <a:cubicBezTo>
                  <a:pt x="730111" y="202814"/>
                  <a:pt x="1034629" y="116773"/>
                  <a:pt x="1288329" y="258516"/>
                </a:cubicBezTo>
                <a:cubicBezTo>
                  <a:pt x="1437316" y="39916"/>
                  <a:pt x="1784691" y="-17892"/>
                  <a:pt x="2065741" y="170555"/>
                </a:cubicBezTo>
                <a:cubicBezTo>
                  <a:pt x="2097601" y="78955"/>
                  <a:pt x="2241661" y="25587"/>
                  <a:pt x="2368667" y="9939"/>
                </a:cubicBezTo>
                <a:cubicBezTo>
                  <a:pt x="2517446" y="-1722"/>
                  <a:pt x="2666370" y="48331"/>
                  <a:pt x="2744357" y="123294"/>
                </a:cubicBezTo>
                <a:cubicBezTo>
                  <a:pt x="2864204" y="30110"/>
                  <a:pt x="3108238" y="15216"/>
                  <a:pt x="3262264" y="34289"/>
                </a:cubicBezTo>
                <a:cubicBezTo>
                  <a:pt x="3399589" y="54902"/>
                  <a:pt x="3494466" y="160685"/>
                  <a:pt x="3524897" y="277102"/>
                </a:cubicBezTo>
                <a:cubicBezTo>
                  <a:pt x="3678163" y="304084"/>
                  <a:pt x="3807168" y="401970"/>
                  <a:pt x="3861951" y="512759"/>
                </a:cubicBezTo>
                <a:cubicBezTo>
                  <a:pt x="3889601" y="581075"/>
                  <a:pt x="3906773" y="669099"/>
                  <a:pt x="3846864" y="768294"/>
                </a:cubicBezTo>
                <a:cubicBezTo>
                  <a:pt x="3972651" y="883334"/>
                  <a:pt x="4022006" y="1017613"/>
                  <a:pt x="3957069" y="1159001"/>
                </a:cubicBezTo>
                <a:cubicBezTo>
                  <a:pt x="3907462" y="1299036"/>
                  <a:pt x="3684203" y="1427280"/>
                  <a:pt x="3440818" y="1501007"/>
                </a:cubicBezTo>
                <a:cubicBezTo>
                  <a:pt x="3429950" y="1626621"/>
                  <a:pt x="3364441" y="1724312"/>
                  <a:pt x="3256008" y="1794062"/>
                </a:cubicBezTo>
                <a:cubicBezTo>
                  <a:pt x="3075687" y="1925504"/>
                  <a:pt x="2851883" y="1929174"/>
                  <a:pt x="2626792" y="1829545"/>
                </a:cubicBezTo>
                <a:cubicBezTo>
                  <a:pt x="2534800" y="1962502"/>
                  <a:pt x="2414069" y="2080622"/>
                  <a:pt x="2177142" y="2142180"/>
                </a:cubicBezTo>
                <a:cubicBezTo>
                  <a:pt x="1893950" y="2187324"/>
                  <a:pt x="1687708" y="2122424"/>
                  <a:pt x="1516005" y="1951349"/>
                </a:cubicBezTo>
                <a:cubicBezTo>
                  <a:pt x="1205559" y="2047403"/>
                  <a:pt x="785132" y="2011417"/>
                  <a:pt x="533913" y="1762804"/>
                </a:cubicBezTo>
                <a:cubicBezTo>
                  <a:pt x="351441" y="1804273"/>
                  <a:pt x="130825" y="1676609"/>
                  <a:pt x="102109" y="1552989"/>
                </a:cubicBezTo>
                <a:cubicBezTo>
                  <a:pt x="72251" y="1457272"/>
                  <a:pt x="70424" y="1353478"/>
                  <a:pt x="194376" y="1269773"/>
                </a:cubicBezTo>
                <a:cubicBezTo>
                  <a:pt x="81178" y="1218674"/>
                  <a:pt x="-28628" y="1074671"/>
                  <a:pt x="-460" y="979203"/>
                </a:cubicBezTo>
                <a:cubicBezTo>
                  <a:pt x="29580" y="841340"/>
                  <a:pt x="138661" y="710692"/>
                  <a:pt x="355359" y="720934"/>
                </a:cubicBezTo>
                <a:cubicBezTo>
                  <a:pt x="356821" y="718771"/>
                  <a:pt x="357246" y="716788"/>
                  <a:pt x="358763" y="714126"/>
                </a:cubicBezTo>
                <a:close/>
              </a:path>
              <a:path w="3973996" h="2146852" stroke="0" extrusionOk="0">
                <a:moveTo>
                  <a:pt x="-333155" y="2106319"/>
                </a:moveTo>
                <a:cubicBezTo>
                  <a:pt x="-327548" y="2134109"/>
                  <a:pt x="-357905" y="2167119"/>
                  <a:pt x="-392790" y="2165954"/>
                </a:cubicBezTo>
                <a:cubicBezTo>
                  <a:pt x="-422015" y="2165395"/>
                  <a:pt x="-450746" y="2131750"/>
                  <a:pt x="-452425" y="2106319"/>
                </a:cubicBezTo>
                <a:cubicBezTo>
                  <a:pt x="-454294" y="2074499"/>
                  <a:pt x="-423231" y="2042532"/>
                  <a:pt x="-392790" y="2046684"/>
                </a:cubicBezTo>
                <a:cubicBezTo>
                  <a:pt x="-361684" y="2038983"/>
                  <a:pt x="-340939" y="2074607"/>
                  <a:pt x="-333155" y="2106319"/>
                </a:cubicBezTo>
                <a:close/>
              </a:path>
              <a:path w="3973996" h="2146852" stroke="0" extrusionOk="0">
                <a:moveTo>
                  <a:pt x="-33060" y="2001953"/>
                </a:moveTo>
                <a:cubicBezTo>
                  <a:pt x="-43594" y="2063339"/>
                  <a:pt x="-88890" y="2121401"/>
                  <a:pt x="-152330" y="2121223"/>
                </a:cubicBezTo>
                <a:cubicBezTo>
                  <a:pt x="-218659" y="2105002"/>
                  <a:pt x="-278874" y="2054066"/>
                  <a:pt x="-271600" y="2001953"/>
                </a:cubicBezTo>
                <a:cubicBezTo>
                  <a:pt x="-273305" y="1937239"/>
                  <a:pt x="-216926" y="1896873"/>
                  <a:pt x="-152330" y="1882683"/>
                </a:cubicBezTo>
                <a:cubicBezTo>
                  <a:pt x="-79900" y="1875746"/>
                  <a:pt x="-40824" y="1946411"/>
                  <a:pt x="-33060" y="2001953"/>
                </a:cubicBezTo>
                <a:close/>
              </a:path>
              <a:path w="3973996" h="2146852" stroke="0" extrusionOk="0">
                <a:moveTo>
                  <a:pt x="376444" y="1850100"/>
                </a:moveTo>
                <a:cubicBezTo>
                  <a:pt x="393600" y="1962816"/>
                  <a:pt x="317641" y="2037705"/>
                  <a:pt x="197540" y="2029004"/>
                </a:cubicBezTo>
                <a:cubicBezTo>
                  <a:pt x="100264" y="2046621"/>
                  <a:pt x="32578" y="1936055"/>
                  <a:pt x="18636" y="1850100"/>
                </a:cubicBezTo>
                <a:cubicBezTo>
                  <a:pt x="13764" y="1754044"/>
                  <a:pt x="101597" y="1665690"/>
                  <a:pt x="197540" y="1671196"/>
                </a:cubicBezTo>
                <a:cubicBezTo>
                  <a:pt x="298308" y="1650819"/>
                  <a:pt x="391064" y="1742132"/>
                  <a:pt x="376444" y="1850100"/>
                </a:cubicBezTo>
                <a:close/>
              </a:path>
              <a:path w="3973996" h="2146852" fill="none" stroke="0" extrusionOk="0">
                <a:moveTo>
                  <a:pt x="431712" y="1300882"/>
                </a:moveTo>
                <a:cubicBezTo>
                  <a:pt x="352297" y="1321488"/>
                  <a:pt x="265174" y="1298003"/>
                  <a:pt x="198699" y="1261275"/>
                </a:cubicBezTo>
                <a:moveTo>
                  <a:pt x="637311" y="1734328"/>
                </a:moveTo>
                <a:cubicBezTo>
                  <a:pt x="600904" y="1747804"/>
                  <a:pt x="567539" y="1745440"/>
                  <a:pt x="535385" y="1753262"/>
                </a:cubicBezTo>
                <a:moveTo>
                  <a:pt x="1515821" y="1942602"/>
                </a:moveTo>
                <a:cubicBezTo>
                  <a:pt x="1497366" y="1914392"/>
                  <a:pt x="1463920" y="1882947"/>
                  <a:pt x="1454372" y="1856132"/>
                </a:cubicBezTo>
                <a:moveTo>
                  <a:pt x="2651814" y="1726973"/>
                </a:moveTo>
                <a:cubicBezTo>
                  <a:pt x="2642719" y="1753506"/>
                  <a:pt x="2633044" y="1794214"/>
                  <a:pt x="2627252" y="1821842"/>
                </a:cubicBezTo>
                <a:moveTo>
                  <a:pt x="3139548" y="1140713"/>
                </a:moveTo>
                <a:cubicBezTo>
                  <a:pt x="3335153" y="1203109"/>
                  <a:pt x="3437920" y="1352114"/>
                  <a:pt x="3438610" y="1495342"/>
                </a:cubicBezTo>
                <a:moveTo>
                  <a:pt x="3845025" y="763026"/>
                </a:moveTo>
                <a:cubicBezTo>
                  <a:pt x="3814827" y="819655"/>
                  <a:pt x="3772601" y="852451"/>
                  <a:pt x="3711822" y="896012"/>
                </a:cubicBezTo>
                <a:moveTo>
                  <a:pt x="3525449" y="269648"/>
                </a:moveTo>
                <a:cubicBezTo>
                  <a:pt x="3533148" y="292862"/>
                  <a:pt x="3530618" y="315686"/>
                  <a:pt x="3532440" y="332463"/>
                </a:cubicBezTo>
                <a:moveTo>
                  <a:pt x="2674904" y="196397"/>
                </a:moveTo>
                <a:cubicBezTo>
                  <a:pt x="2695109" y="170896"/>
                  <a:pt x="2720606" y="146213"/>
                  <a:pt x="2743161" y="116287"/>
                </a:cubicBezTo>
                <a:moveTo>
                  <a:pt x="2036764" y="234563"/>
                </a:moveTo>
                <a:cubicBezTo>
                  <a:pt x="2047408" y="211251"/>
                  <a:pt x="2053402" y="184767"/>
                  <a:pt x="2069789" y="165486"/>
                </a:cubicBezTo>
                <a:moveTo>
                  <a:pt x="1287869" y="258019"/>
                </a:moveTo>
                <a:cubicBezTo>
                  <a:pt x="1326956" y="275590"/>
                  <a:pt x="1368867" y="303262"/>
                  <a:pt x="1407456" y="325009"/>
                </a:cubicBezTo>
                <a:moveTo>
                  <a:pt x="379645" y="784644"/>
                </a:moveTo>
                <a:cubicBezTo>
                  <a:pt x="368852" y="761276"/>
                  <a:pt x="366514" y="737068"/>
                  <a:pt x="358763" y="714126"/>
                </a:cubicBezTo>
              </a:path>
            </a:pathLst>
          </a:custGeom>
          <a:solidFill>
            <a:schemeClr val="bg1"/>
          </a:solidFill>
          <a:ln w="28575">
            <a:extLst>
              <a:ext uri="{C807C97D-BFC1-408E-A445-0C87EB9F89A2}">
                <ask:lineSketchStyleProps xmlns:ask="http://schemas.microsoft.com/office/drawing/2018/sketchyshapes" sd="2916202906">
                  <a:prstGeom prst="cloudCallout">
                    <a:avLst>
                      <a:gd name="adj1" fmla="val -59884"/>
                      <a:gd name="adj2" fmla="val 4811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000" b="1" dirty="0">
                <a:solidFill>
                  <a:srgbClr val="002060"/>
                </a:solidFill>
              </a:rPr>
              <a:t>đ</a:t>
            </a:r>
            <a:r>
              <a:rPr lang="vi-VN" sz="6000" b="1" dirty="0">
                <a:solidFill>
                  <a:srgbClr val="FF0000"/>
                </a:solidFill>
              </a:rPr>
              <a:t>ặc </a:t>
            </a:r>
            <a:r>
              <a:rPr lang="vi-VN" sz="6000" b="1" dirty="0">
                <a:solidFill>
                  <a:srgbClr val="002060"/>
                </a:solidFill>
              </a:rPr>
              <a:t>s</a:t>
            </a:r>
            <a:r>
              <a:rPr lang="vi-VN" sz="6000" b="1" dirty="0">
                <a:solidFill>
                  <a:srgbClr val="FF0000"/>
                </a:solidFill>
              </a:rPr>
              <a:t>ắc</a:t>
            </a:r>
            <a:endParaRPr lang="en-US" sz="6000" b="1" dirty="0">
              <a:solidFill>
                <a:srgbClr val="FF0000"/>
              </a:solidFill>
            </a:endParaRPr>
          </a:p>
        </p:txBody>
      </p:sp>
      <p:sp>
        <p:nvSpPr>
          <p:cNvPr id="36" name="Rectangle: Rounded Corners 3">
            <a:extLst>
              <a:ext uri="{FF2B5EF4-FFF2-40B4-BE49-F238E27FC236}">
                <a16:creationId xmlns:a16="http://schemas.microsoft.com/office/drawing/2014/main" id="{6F8A5003-184A-4BB1-8579-6569C8232710}"/>
              </a:ext>
            </a:extLst>
          </p:cNvPr>
          <p:cNvSpPr/>
          <p:nvPr/>
        </p:nvSpPr>
        <p:spPr>
          <a:xfrm>
            <a:off x="133149" y="3735317"/>
            <a:ext cx="2492353"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chemeClr val="tx1"/>
                </a:solidFill>
                <a:latin typeface="Calibri" panose="020F0502020204030204" pitchFamily="34" charset="0"/>
                <a:cs typeface="Calibri" panose="020F0502020204030204" pitchFamily="34" charset="0"/>
              </a:rPr>
              <a:t>đặc sắc</a:t>
            </a:r>
            <a:endParaRPr lang="en-US" sz="3600" b="1" dirty="0">
              <a:solidFill>
                <a:schemeClr val="tx1"/>
              </a:solidFill>
              <a:latin typeface="Calibri" panose="020F0502020204030204" pitchFamily="34" charset="0"/>
              <a:cs typeface="Calibri" panose="020F0502020204030204" pitchFamily="34" charset="0"/>
            </a:endParaRPr>
          </a:p>
        </p:txBody>
      </p:sp>
      <p:pic>
        <p:nvPicPr>
          <p:cNvPr id="15" name="Picture 4" descr="Happy Sun And Cloud | Dessin enfantin, Soleil, Dessin enfant">
            <a:extLst>
              <a:ext uri="{FF2B5EF4-FFF2-40B4-BE49-F238E27FC236}">
                <a16:creationId xmlns:a16="http://schemas.microsoft.com/office/drawing/2014/main" id="{0ECBF487-33DD-4D5F-9616-562B1CEE9057}"/>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639308" y="111220"/>
            <a:ext cx="1662550" cy="1230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406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additive="base">
                                        <p:cTn id="12" dur="500"/>
                                        <p:tgtEl>
                                          <p:spTgt spid="36"/>
                                        </p:tgtEl>
                                        <p:attrNameLst>
                                          <p:attrName>ppt_y</p:attrName>
                                        </p:attrNameLst>
                                      </p:cBhvr>
                                      <p:tavLst>
                                        <p:tav tm="0">
                                          <p:val>
                                            <p:strVal val="#ppt_y+#ppt_h*1.125000"/>
                                          </p:val>
                                        </p:tav>
                                        <p:tav tm="100000">
                                          <p:val>
                                            <p:strVal val="#ppt_y"/>
                                          </p:val>
                                        </p:tav>
                                      </p:tavLst>
                                    </p:anim>
                                    <p:animEffect transition="in" filter="wipe(up)">
                                      <p:cBhvr>
                                        <p:cTn id="1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3" name="Picture 18">
            <a:extLst>
              <a:ext uri="{FF2B5EF4-FFF2-40B4-BE49-F238E27FC236}">
                <a16:creationId xmlns:a16="http://schemas.microsoft.com/office/drawing/2014/main" id="{E926FC8F-8667-297E-E75A-9ADAC6B65D09}"/>
              </a:ext>
            </a:extLst>
          </p:cNvPr>
          <p:cNvPicPr>
            <a:picLocks noChangeAspect="1"/>
          </p:cNvPicPr>
          <p:nvPr/>
        </p:nvPicPr>
        <p:blipFill>
          <a:blip r:embed="rId4"/>
          <a:srcRect/>
          <a:stretch>
            <a:fillRect/>
          </a:stretch>
        </p:blipFill>
        <p:spPr>
          <a:xfrm>
            <a:off x="0" y="5130298"/>
            <a:ext cx="3472768" cy="1727702"/>
          </a:xfrm>
          <a:prstGeom prst="rect">
            <a:avLst/>
          </a:prstGeom>
        </p:spPr>
      </p:pic>
      <p:pic>
        <p:nvPicPr>
          <p:cNvPr id="14" name="Picture 18">
            <a:extLst>
              <a:ext uri="{FF2B5EF4-FFF2-40B4-BE49-F238E27FC236}">
                <a16:creationId xmlns:a16="http://schemas.microsoft.com/office/drawing/2014/main" id="{E926FC8F-8667-297E-E75A-9ADAC6B65D09}"/>
              </a:ext>
            </a:extLst>
          </p:cNvPr>
          <p:cNvPicPr>
            <a:picLocks noChangeAspect="1"/>
          </p:cNvPicPr>
          <p:nvPr/>
        </p:nvPicPr>
        <p:blipFill>
          <a:blip r:embed="rId4"/>
          <a:srcRect/>
          <a:stretch>
            <a:fillRect/>
          </a:stretch>
        </p:blipFill>
        <p:spPr>
          <a:xfrm>
            <a:off x="3278047" y="5130298"/>
            <a:ext cx="3472768" cy="1727702"/>
          </a:xfrm>
          <a:prstGeom prst="rect">
            <a:avLst/>
          </a:prstGeom>
        </p:spPr>
      </p:pic>
      <p:pic>
        <p:nvPicPr>
          <p:cNvPr id="15" name="Picture 18">
            <a:extLst>
              <a:ext uri="{FF2B5EF4-FFF2-40B4-BE49-F238E27FC236}">
                <a16:creationId xmlns:a16="http://schemas.microsoft.com/office/drawing/2014/main" id="{E926FC8F-8667-297E-E75A-9ADAC6B65D09}"/>
              </a:ext>
            </a:extLst>
          </p:cNvPr>
          <p:cNvPicPr>
            <a:picLocks noChangeAspect="1"/>
          </p:cNvPicPr>
          <p:nvPr/>
        </p:nvPicPr>
        <p:blipFill>
          <a:blip r:embed="rId4"/>
          <a:srcRect/>
          <a:stretch>
            <a:fillRect/>
          </a:stretch>
        </p:blipFill>
        <p:spPr>
          <a:xfrm>
            <a:off x="6750815" y="5130298"/>
            <a:ext cx="3472768" cy="1727702"/>
          </a:xfrm>
          <a:prstGeom prst="rect">
            <a:avLst/>
          </a:prstGeom>
        </p:spPr>
      </p:pic>
      <p:pic>
        <p:nvPicPr>
          <p:cNvPr id="17" name="Picture 18">
            <a:extLst>
              <a:ext uri="{FF2B5EF4-FFF2-40B4-BE49-F238E27FC236}">
                <a16:creationId xmlns:a16="http://schemas.microsoft.com/office/drawing/2014/main" id="{E926FC8F-8667-297E-E75A-9ADAC6B65D09}"/>
              </a:ext>
            </a:extLst>
          </p:cNvPr>
          <p:cNvPicPr>
            <a:picLocks noChangeAspect="1"/>
          </p:cNvPicPr>
          <p:nvPr/>
        </p:nvPicPr>
        <p:blipFill>
          <a:blip r:embed="rId4"/>
          <a:srcRect/>
          <a:stretch>
            <a:fillRect/>
          </a:stretch>
        </p:blipFill>
        <p:spPr>
          <a:xfrm>
            <a:off x="9016585" y="5130298"/>
            <a:ext cx="3472768" cy="1727702"/>
          </a:xfrm>
          <a:prstGeom prst="rect">
            <a:avLst/>
          </a:prstGeom>
        </p:spPr>
      </p:pic>
      <p:pic>
        <p:nvPicPr>
          <p:cNvPr id="20" name="Picture 2" descr="Happy Flower Power Sticker for iOS &amp; Android | GIPHY | Happy flowers, Love  heart gif, Happy stickers">
            <a:extLst>
              <a:ext uri="{FF2B5EF4-FFF2-40B4-BE49-F238E27FC236}">
                <a16:creationId xmlns:a16="http://schemas.microsoft.com/office/drawing/2014/main" id="{8A71919D-47DE-C92E-17FB-36034D7DE6E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08342" y="175277"/>
            <a:ext cx="1513671" cy="1513671"/>
          </a:xfrm>
          <a:prstGeom prst="rect">
            <a:avLst/>
          </a:prstGeom>
          <a:noFill/>
          <a:effectLst>
            <a:innerShdw blurRad="63500">
              <a:schemeClr val="bg1">
                <a:lumMod val="65000"/>
                <a:alpha val="50000"/>
              </a:schemeClr>
            </a:innerShdw>
          </a:effectLst>
          <a:extLst>
            <a:ext uri="{909E8E84-426E-40DD-AFC4-6F175D3DCCD1}">
              <a14:hiddenFill xmlns:a14="http://schemas.microsoft.com/office/drawing/2010/main">
                <a:solidFill>
                  <a:srgbClr val="FFFFFF"/>
                </a:solidFill>
              </a14:hiddenFill>
            </a:ext>
          </a:extLst>
        </p:spPr>
      </p:pic>
      <p:pic>
        <p:nvPicPr>
          <p:cNvPr id="16" name="Picture 4">
            <a:extLst>
              <a:ext uri="{FF2B5EF4-FFF2-40B4-BE49-F238E27FC236}">
                <a16:creationId xmlns:a16="http://schemas.microsoft.com/office/drawing/2014/main" id="{C528F266-FD37-4B48-9DDD-EE64D539A841}"/>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8444" b="92000" l="9947" r="89876">
                        <a14:foregroundMark x1="46359" y1="92444" x2="56661" y2="92222"/>
                        <a14:foregroundMark x1="56661" y1="92222" x2="56661" y2="92222"/>
                        <a14:foregroundMark x1="51510" y1="8889" x2="49201" y2="8444"/>
                      </a14:backgroundRemoval>
                    </a14:imgEffect>
                  </a14:imgLayer>
                </a14:imgProps>
              </a:ext>
              <a:ext uri="{28A0092B-C50C-407E-A947-70E740481C1C}">
                <a14:useLocalDpi xmlns:a14="http://schemas.microsoft.com/office/drawing/2010/main" val="0"/>
              </a:ext>
            </a:extLst>
          </a:blip>
          <a:srcRect/>
          <a:stretch>
            <a:fillRect/>
          </a:stretch>
        </p:blipFill>
        <p:spPr bwMode="auto">
          <a:xfrm>
            <a:off x="-657027" y="3788700"/>
            <a:ext cx="4129795" cy="3300902"/>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2099348" y="526998"/>
            <a:ext cx="7170344" cy="2448058"/>
            <a:chOff x="2507810" y="833324"/>
            <a:chExt cx="7170344" cy="2448058"/>
          </a:xfrm>
        </p:grpSpPr>
        <p:sp>
          <p:nvSpPr>
            <p:cNvPr id="23" name="Rounded Rectangle 22"/>
            <p:cNvSpPr/>
            <p:nvPr/>
          </p:nvSpPr>
          <p:spPr>
            <a:xfrm>
              <a:off x="2507810" y="833324"/>
              <a:ext cx="7170344" cy="2448058"/>
            </a:xfrm>
            <a:prstGeom prst="roundRect">
              <a:avLst>
                <a:gd name="adj" fmla="val 19256"/>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TextBox 23"/>
            <p:cNvSpPr txBox="1"/>
            <p:nvPr/>
          </p:nvSpPr>
          <p:spPr>
            <a:xfrm>
              <a:off x="2965009" y="1140193"/>
              <a:ext cx="6255945" cy="1569660"/>
            </a:xfrm>
            <a:prstGeom prst="rect">
              <a:avLst/>
            </a:prstGeom>
            <a:noFill/>
          </p:spPr>
          <p:txBody>
            <a:bodyPr wrap="square" rtlCol="0">
              <a:spAutoFit/>
            </a:bodyPr>
            <a:lstStyle/>
            <a:p>
              <a:pPr algn="just"/>
              <a:r>
                <a:rPr lang="vi-VN" sz="4800" dirty="0">
                  <a:latin typeface="Calibri" panose="020F0502020204030204" pitchFamily="34" charset="0"/>
                  <a:cs typeface="Calibri" panose="020F0502020204030204" pitchFamily="34" charset="0"/>
                </a:rPr>
                <a:t>Em hãy tìm tên địa danh nước ngoài có trong bài. </a:t>
              </a:r>
            </a:p>
          </p:txBody>
        </p:sp>
      </p:grpSp>
      <p:grpSp>
        <p:nvGrpSpPr>
          <p:cNvPr id="27" name="Group 26">
            <a:extLst>
              <a:ext uri="{FF2B5EF4-FFF2-40B4-BE49-F238E27FC236}">
                <a16:creationId xmlns:a16="http://schemas.microsoft.com/office/drawing/2014/main" id="{52FE9D0C-2B58-37E5-88E3-7487AA95706A}"/>
              </a:ext>
            </a:extLst>
          </p:cNvPr>
          <p:cNvGrpSpPr/>
          <p:nvPr/>
        </p:nvGrpSpPr>
        <p:grpSpPr>
          <a:xfrm>
            <a:off x="8348472" y="3419855"/>
            <a:ext cx="3503470" cy="3418187"/>
            <a:chOff x="8001897" y="2517912"/>
            <a:chExt cx="3807499" cy="4003226"/>
          </a:xfrm>
        </p:grpSpPr>
        <p:sp>
          <p:nvSpPr>
            <p:cNvPr id="28" name="Rectangle: Rounded Corners 20">
              <a:extLst>
                <a:ext uri="{FF2B5EF4-FFF2-40B4-BE49-F238E27FC236}">
                  <a16:creationId xmlns:a16="http://schemas.microsoft.com/office/drawing/2014/main" id="{FFB18E25-866F-60F1-24C0-E38B7D70B9AC}"/>
                </a:ext>
              </a:extLst>
            </p:cNvPr>
            <p:cNvSpPr/>
            <p:nvPr/>
          </p:nvSpPr>
          <p:spPr>
            <a:xfrm>
              <a:off x="8519278" y="2517912"/>
              <a:ext cx="2888541" cy="1657573"/>
            </a:xfrm>
            <a:custGeom>
              <a:avLst/>
              <a:gdLst>
                <a:gd name="connsiteX0" fmla="*/ 0 w 2888541"/>
                <a:gd name="connsiteY0" fmla="*/ 276268 h 1657573"/>
                <a:gd name="connsiteX1" fmla="*/ 276268 w 2888541"/>
                <a:gd name="connsiteY1" fmla="*/ 0 h 1657573"/>
                <a:gd name="connsiteX2" fmla="*/ 2612273 w 2888541"/>
                <a:gd name="connsiteY2" fmla="*/ 0 h 1657573"/>
                <a:gd name="connsiteX3" fmla="*/ 2888541 w 2888541"/>
                <a:gd name="connsiteY3" fmla="*/ 276268 h 1657573"/>
                <a:gd name="connsiteX4" fmla="*/ 2888541 w 2888541"/>
                <a:gd name="connsiteY4" fmla="*/ 1381305 h 1657573"/>
                <a:gd name="connsiteX5" fmla="*/ 2612273 w 2888541"/>
                <a:gd name="connsiteY5" fmla="*/ 1657573 h 1657573"/>
                <a:gd name="connsiteX6" fmla="*/ 276268 w 2888541"/>
                <a:gd name="connsiteY6" fmla="*/ 1657573 h 1657573"/>
                <a:gd name="connsiteX7" fmla="*/ 0 w 2888541"/>
                <a:gd name="connsiteY7" fmla="*/ 1381305 h 1657573"/>
                <a:gd name="connsiteX8" fmla="*/ 0 w 2888541"/>
                <a:gd name="connsiteY8" fmla="*/ 276268 h 165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8541" h="1657573" fill="none" extrusionOk="0">
                  <a:moveTo>
                    <a:pt x="0" y="276268"/>
                  </a:moveTo>
                  <a:cubicBezTo>
                    <a:pt x="76" y="125740"/>
                    <a:pt x="125096" y="2362"/>
                    <a:pt x="276268" y="0"/>
                  </a:cubicBezTo>
                  <a:cubicBezTo>
                    <a:pt x="1132259" y="72427"/>
                    <a:pt x="2171805" y="61419"/>
                    <a:pt x="2612273" y="0"/>
                  </a:cubicBezTo>
                  <a:cubicBezTo>
                    <a:pt x="2764246" y="-4172"/>
                    <a:pt x="2883308" y="122106"/>
                    <a:pt x="2888541" y="276268"/>
                  </a:cubicBezTo>
                  <a:cubicBezTo>
                    <a:pt x="2938520" y="824394"/>
                    <a:pt x="2904272" y="1256471"/>
                    <a:pt x="2888541" y="1381305"/>
                  </a:cubicBezTo>
                  <a:cubicBezTo>
                    <a:pt x="2891899" y="1516843"/>
                    <a:pt x="2756089" y="1647750"/>
                    <a:pt x="2612273" y="1657573"/>
                  </a:cubicBezTo>
                  <a:cubicBezTo>
                    <a:pt x="2167923" y="1687400"/>
                    <a:pt x="1020063" y="1578267"/>
                    <a:pt x="276268" y="1657573"/>
                  </a:cubicBezTo>
                  <a:cubicBezTo>
                    <a:pt x="126808" y="1657220"/>
                    <a:pt x="-14583" y="1536768"/>
                    <a:pt x="0" y="1381305"/>
                  </a:cubicBezTo>
                  <a:cubicBezTo>
                    <a:pt x="-75329" y="1251181"/>
                    <a:pt x="54893" y="791664"/>
                    <a:pt x="0" y="276268"/>
                  </a:cubicBezTo>
                  <a:close/>
                </a:path>
                <a:path w="2888541" h="1657573" stroke="0" extrusionOk="0">
                  <a:moveTo>
                    <a:pt x="0" y="276268"/>
                  </a:moveTo>
                  <a:cubicBezTo>
                    <a:pt x="7413" y="125710"/>
                    <a:pt x="135193" y="23968"/>
                    <a:pt x="276268" y="0"/>
                  </a:cubicBezTo>
                  <a:cubicBezTo>
                    <a:pt x="734270" y="123000"/>
                    <a:pt x="2257503" y="-96860"/>
                    <a:pt x="2612273" y="0"/>
                  </a:cubicBezTo>
                  <a:cubicBezTo>
                    <a:pt x="2756733" y="-6188"/>
                    <a:pt x="2890240" y="120265"/>
                    <a:pt x="2888541" y="276268"/>
                  </a:cubicBezTo>
                  <a:cubicBezTo>
                    <a:pt x="2891152" y="394968"/>
                    <a:pt x="2834371" y="1083966"/>
                    <a:pt x="2888541" y="1381305"/>
                  </a:cubicBezTo>
                  <a:cubicBezTo>
                    <a:pt x="2860541" y="1544028"/>
                    <a:pt x="2740421" y="1653575"/>
                    <a:pt x="2612273" y="1657573"/>
                  </a:cubicBezTo>
                  <a:cubicBezTo>
                    <a:pt x="1851650" y="1496866"/>
                    <a:pt x="1273574" y="1697240"/>
                    <a:pt x="276268" y="1657573"/>
                  </a:cubicBezTo>
                  <a:cubicBezTo>
                    <a:pt x="115556" y="1655930"/>
                    <a:pt x="-26145" y="1522040"/>
                    <a:pt x="0" y="1381305"/>
                  </a:cubicBezTo>
                  <a:cubicBezTo>
                    <a:pt x="86692" y="843498"/>
                    <a:pt x="-66853" y="591439"/>
                    <a:pt x="0" y="276268"/>
                  </a:cubicBezTo>
                  <a:close/>
                </a:path>
              </a:pathLst>
            </a:custGeom>
            <a:solidFill>
              <a:srgbClr val="CCFFFF"/>
            </a:solidFill>
            <a:ln w="38100">
              <a:solidFill>
                <a:srgbClr val="002060"/>
              </a:solidFill>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274320" rtlCol="0" anchor="ctr"/>
            <a:lstStyle/>
            <a:p>
              <a:pPr algn="ctr"/>
              <a:r>
                <a:rPr lang="en-US" sz="36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cs typeface="Calibri" panose="020F0502020204030204" pitchFamily="34" charset="0"/>
                </a:rPr>
                <a:t>THẢO LUẬN NHÓM ĐÔI</a:t>
              </a:r>
            </a:p>
          </p:txBody>
        </p:sp>
        <p:grpSp>
          <p:nvGrpSpPr>
            <p:cNvPr id="29" name="Group 28">
              <a:extLst>
                <a:ext uri="{FF2B5EF4-FFF2-40B4-BE49-F238E27FC236}">
                  <a16:creationId xmlns:a16="http://schemas.microsoft.com/office/drawing/2014/main" id="{84DA6C8E-4E67-DC54-0E27-E89B10E80655}"/>
                </a:ext>
              </a:extLst>
            </p:cNvPr>
            <p:cNvGrpSpPr/>
            <p:nvPr/>
          </p:nvGrpSpPr>
          <p:grpSpPr>
            <a:xfrm>
              <a:off x="8001897" y="3789019"/>
              <a:ext cx="3807499" cy="2732119"/>
              <a:chOff x="1197026" y="4232126"/>
              <a:chExt cx="3751815" cy="2630711"/>
            </a:xfrm>
          </p:grpSpPr>
          <p:pic>
            <p:nvPicPr>
              <p:cNvPr id="30" name="Picture 29">
                <a:extLst>
                  <a:ext uri="{FF2B5EF4-FFF2-40B4-BE49-F238E27FC236}">
                    <a16:creationId xmlns:a16="http://schemas.microsoft.com/office/drawing/2014/main" id="{48193C3B-A8B1-0DEE-97A6-3D421DBF411B}"/>
                  </a:ext>
                </a:extLst>
              </p:cNvPr>
              <p:cNvPicPr>
                <a:picLocks noChangeAspect="1"/>
              </p:cNvPicPr>
              <p:nvPr/>
            </p:nvPicPr>
            <p:blipFill>
              <a:blip r:embed="rId8"/>
              <a:stretch>
                <a:fillRect/>
              </a:stretch>
            </p:blipFill>
            <p:spPr>
              <a:xfrm>
                <a:off x="2901180" y="4246637"/>
                <a:ext cx="2047661" cy="2616200"/>
              </a:xfrm>
              <a:prstGeom prst="rect">
                <a:avLst/>
              </a:prstGeom>
            </p:spPr>
          </p:pic>
          <p:pic>
            <p:nvPicPr>
              <p:cNvPr id="31" name="Picture 30">
                <a:extLst>
                  <a:ext uri="{FF2B5EF4-FFF2-40B4-BE49-F238E27FC236}">
                    <a16:creationId xmlns:a16="http://schemas.microsoft.com/office/drawing/2014/main" id="{A0A00BBD-4195-3621-5C3F-953367C0A375}"/>
                  </a:ext>
                </a:extLst>
              </p:cNvPr>
              <p:cNvPicPr>
                <a:picLocks noChangeAspect="1"/>
              </p:cNvPicPr>
              <p:nvPr/>
            </p:nvPicPr>
            <p:blipFill>
              <a:blip r:embed="rId9"/>
              <a:stretch>
                <a:fillRect/>
              </a:stretch>
            </p:blipFill>
            <p:spPr>
              <a:xfrm>
                <a:off x="1197026" y="4232126"/>
                <a:ext cx="1811038" cy="2616200"/>
              </a:xfrm>
              <a:prstGeom prst="rect">
                <a:avLst/>
              </a:prstGeom>
            </p:spPr>
          </p:pic>
        </p:grpSp>
      </p:grpSp>
      <p:pic>
        <p:nvPicPr>
          <p:cNvPr id="32" name="Picture 4" descr="Happy Sun And Cloud | Dessin enfantin, Soleil, Dessin enfant">
            <a:extLst>
              <a:ext uri="{FF2B5EF4-FFF2-40B4-BE49-F238E27FC236}">
                <a16:creationId xmlns:a16="http://schemas.microsoft.com/office/drawing/2014/main" id="{0ECBF487-33DD-4D5F-9616-562B1CEE9057}"/>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639308" y="111220"/>
            <a:ext cx="1662550" cy="1230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17894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 calcmode="lin" valueType="num">
                                      <p:cBhvr>
                                        <p:cTn id="9" dur="500" fill="hold"/>
                                        <p:tgtEl>
                                          <p:spTgt spid="20"/>
                                        </p:tgtEl>
                                        <p:attrNameLst>
                                          <p:attrName>style.rotation</p:attrName>
                                        </p:attrNameLst>
                                      </p:cBhvr>
                                      <p:tavLst>
                                        <p:tav tm="0">
                                          <p:val>
                                            <p:fltVal val="360"/>
                                          </p:val>
                                        </p:tav>
                                        <p:tav tm="100000">
                                          <p:val>
                                            <p:fltVal val="0"/>
                                          </p:val>
                                        </p:tav>
                                      </p:tavLst>
                                    </p:anim>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p:cTn id="15" dur="700" fill="hold"/>
                                        <p:tgtEl>
                                          <p:spTgt spid="27"/>
                                        </p:tgtEl>
                                        <p:attrNameLst>
                                          <p:attrName>ppt_w</p:attrName>
                                        </p:attrNameLst>
                                      </p:cBhvr>
                                      <p:tavLst>
                                        <p:tav tm="0">
                                          <p:val>
                                            <p:fltVal val="0"/>
                                          </p:val>
                                        </p:tav>
                                        <p:tav tm="100000">
                                          <p:val>
                                            <p:strVal val="#ppt_w"/>
                                          </p:val>
                                        </p:tav>
                                      </p:tavLst>
                                    </p:anim>
                                    <p:anim calcmode="lin" valueType="num">
                                      <p:cBhvr>
                                        <p:cTn id="16" dur="700" fill="hold"/>
                                        <p:tgtEl>
                                          <p:spTgt spid="27"/>
                                        </p:tgtEl>
                                        <p:attrNameLst>
                                          <p:attrName>ppt_h</p:attrName>
                                        </p:attrNameLst>
                                      </p:cBhvr>
                                      <p:tavLst>
                                        <p:tav tm="0">
                                          <p:val>
                                            <p:fltVal val="0"/>
                                          </p:val>
                                        </p:tav>
                                        <p:tav tm="100000">
                                          <p:val>
                                            <p:strVal val="#ppt_h"/>
                                          </p:val>
                                        </p:tav>
                                      </p:tavLst>
                                    </p:anim>
                                    <p:animEffect transition="in" filter="fade">
                                      <p:cBhvr>
                                        <p:cTn id="17" dur="700"/>
                                        <p:tgtEl>
                                          <p:spTgt spid="27"/>
                                        </p:tgtEl>
                                      </p:cBhvr>
                                    </p:animEffect>
                                  </p:childTnLst>
                                </p:cTn>
                              </p:par>
                            </p:childTnLst>
                          </p:cTn>
                        </p:par>
                        <p:par>
                          <p:cTn id="18" fill="hold">
                            <p:stCondLst>
                              <p:cond delay="700"/>
                            </p:stCondLst>
                            <p:childTnLst>
                              <p:par>
                                <p:cTn id="19" presetID="32" presetClass="emph" presetSubtype="0" fill="hold" nodeType="afterEffect">
                                  <p:stCondLst>
                                    <p:cond delay="0"/>
                                  </p:stCondLst>
                                  <p:childTnLst>
                                    <p:animRot by="120000">
                                      <p:cBhvr>
                                        <p:cTn id="20" dur="100" fill="hold">
                                          <p:stCondLst>
                                            <p:cond delay="0"/>
                                          </p:stCondLst>
                                        </p:cTn>
                                        <p:tgtEl>
                                          <p:spTgt spid="27"/>
                                        </p:tgtEl>
                                        <p:attrNameLst>
                                          <p:attrName>r</p:attrName>
                                        </p:attrNameLst>
                                      </p:cBhvr>
                                    </p:animRot>
                                    <p:animRot by="-240000">
                                      <p:cBhvr>
                                        <p:cTn id="21" dur="200" fill="hold">
                                          <p:stCondLst>
                                            <p:cond delay="200"/>
                                          </p:stCondLst>
                                        </p:cTn>
                                        <p:tgtEl>
                                          <p:spTgt spid="27"/>
                                        </p:tgtEl>
                                        <p:attrNameLst>
                                          <p:attrName>r</p:attrName>
                                        </p:attrNameLst>
                                      </p:cBhvr>
                                    </p:animRot>
                                    <p:animRot by="240000">
                                      <p:cBhvr>
                                        <p:cTn id="22" dur="200" fill="hold">
                                          <p:stCondLst>
                                            <p:cond delay="400"/>
                                          </p:stCondLst>
                                        </p:cTn>
                                        <p:tgtEl>
                                          <p:spTgt spid="27"/>
                                        </p:tgtEl>
                                        <p:attrNameLst>
                                          <p:attrName>r</p:attrName>
                                        </p:attrNameLst>
                                      </p:cBhvr>
                                    </p:animRot>
                                    <p:animRot by="-240000">
                                      <p:cBhvr>
                                        <p:cTn id="23" dur="200" fill="hold">
                                          <p:stCondLst>
                                            <p:cond delay="600"/>
                                          </p:stCondLst>
                                        </p:cTn>
                                        <p:tgtEl>
                                          <p:spTgt spid="27"/>
                                        </p:tgtEl>
                                        <p:attrNameLst>
                                          <p:attrName>r</p:attrName>
                                        </p:attrNameLst>
                                      </p:cBhvr>
                                    </p:animRot>
                                    <p:animRot by="120000">
                                      <p:cBhvr>
                                        <p:cTn id="24" dur="200" fill="hold">
                                          <p:stCondLst>
                                            <p:cond delay="800"/>
                                          </p:stCondLst>
                                        </p:cTn>
                                        <p:tgtEl>
                                          <p:spTgt spid="27"/>
                                        </p:tgtEl>
                                        <p:attrNameLst>
                                          <p:attrName>r</p:attrName>
                                        </p:attrNameLst>
                                      </p:cBhvr>
                                    </p:animRot>
                                  </p:childTnLst>
                                  <p:subTnLst>
                                    <p:audio>
                                      <p:cMediaNode>
                                        <p:cTn display="0" masterRel="sameClick">
                                          <p:stCondLst>
                                            <p:cond evt="begin" delay="0">
                                              <p:tn val="19"/>
                                            </p:cond>
                                          </p:stCondLst>
                                          <p:endCondLst>
                                            <p:cond evt="onStopAudio" delay="0">
                                              <p:tgtEl>
                                                <p:sldTgt/>
                                              </p:tgtEl>
                                            </p:cond>
                                          </p:endCondLst>
                                        </p:cTn>
                                        <p:tgtEl>
                                          <p:sndTgt r:embed="rId2" name="Tieng-tinh-tinh-www_tiengdong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TotalTime>
  <Words>730</Words>
  <Application>Microsoft Office PowerPoint</Application>
  <PresentationFormat>Widescreen</PresentationFormat>
  <Paragraphs>112</Paragraphs>
  <Slides>25</Slides>
  <Notes>0</Notes>
  <HiddenSlides>0</HiddenSlides>
  <MMClips>5</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25</vt:i4>
      </vt:variant>
    </vt:vector>
  </HeadingPairs>
  <TitlesOfParts>
    <vt:vector size="40" baseType="lpstr">
      <vt:lpstr>#9Slide03 AllRoundGothic</vt:lpstr>
      <vt:lpstr>#9Slide05 Phobia</vt:lpstr>
      <vt:lpstr>#9Slide05 SVNClementine</vt:lpstr>
      <vt:lpstr>#9Slide07 IcielLa Chic Pro Shad</vt:lpstr>
      <vt:lpstr>Arial</vt:lpstr>
      <vt:lpstr>Calibri</vt:lpstr>
      <vt:lpstr>Calibri Light</vt:lpstr>
      <vt:lpstr>SVN-Hole Hearted</vt:lpstr>
      <vt:lpstr>SVN-Kitten</vt:lpstr>
      <vt:lpstr>SVN-Poky's</vt:lpstr>
      <vt:lpstr>UTM Cookies</vt:lpstr>
      <vt:lpstr>UTM Edwardian</vt:lpstr>
      <vt:lpstr>UTM Fleur</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Thúy Ngân</dc:creator>
  <cp:lastModifiedBy>Phạm Minh Trường [GV]</cp:lastModifiedBy>
  <cp:revision>30</cp:revision>
  <dcterms:created xsi:type="dcterms:W3CDTF">2022-12-08T03:11:27Z</dcterms:created>
  <dcterms:modified xsi:type="dcterms:W3CDTF">2022-12-28T08:42:28Z</dcterms:modified>
</cp:coreProperties>
</file>